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80" r:id="rId4"/>
  </p:sldMasterIdLst>
  <p:notesMasterIdLst>
    <p:notesMasterId r:id="rId16"/>
  </p:notesMasterIdLst>
  <p:sldIdLst>
    <p:sldId id="266" r:id="rId5"/>
    <p:sldId id="257" r:id="rId6"/>
    <p:sldId id="275" r:id="rId7"/>
    <p:sldId id="267" r:id="rId8"/>
    <p:sldId id="268" r:id="rId9"/>
    <p:sldId id="269" r:id="rId10"/>
    <p:sldId id="272" r:id="rId11"/>
    <p:sldId id="273" r:id="rId12"/>
    <p:sldId id="270" r:id="rId13"/>
    <p:sldId id="271" r:id="rId14"/>
    <p:sldId id="27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F98B22-E6EC-4960-A2B9-A6131E5E6673}" v="688" dt="2023-11-27T16:34:30.7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D47946-6111-45CB-907A-404C2A463905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83E9194D-6A93-4F6D-91DF-506A69698B18}">
      <dgm:prSet/>
      <dgm:spPr/>
      <dgm:t>
        <a:bodyPr/>
        <a:lstStyle/>
        <a:p>
          <a:r>
            <a:rPr lang="en-US" dirty="0"/>
            <a:t>STATISTICS</a:t>
          </a:r>
          <a:endParaRPr lang="en-IN" dirty="0"/>
        </a:p>
      </dgm:t>
    </dgm:pt>
    <dgm:pt modelId="{EF5A977E-FC36-40C0-BE2D-DF965DAB2362}" type="parTrans" cxnId="{D2DB40CA-7471-4C89-AFFC-CF2D6C9E0ED4}">
      <dgm:prSet/>
      <dgm:spPr/>
      <dgm:t>
        <a:bodyPr/>
        <a:lstStyle/>
        <a:p>
          <a:endParaRPr lang="en-IN"/>
        </a:p>
      </dgm:t>
    </dgm:pt>
    <dgm:pt modelId="{BC6D2259-9500-4C7C-84ED-E11D1EA8FA8F}" type="sibTrans" cxnId="{D2DB40CA-7471-4C89-AFFC-CF2D6C9E0ED4}">
      <dgm:prSet/>
      <dgm:spPr/>
      <dgm:t>
        <a:bodyPr/>
        <a:lstStyle/>
        <a:p>
          <a:endParaRPr lang="en-IN"/>
        </a:p>
      </dgm:t>
    </dgm:pt>
    <dgm:pt modelId="{12373338-D4E1-4319-96EC-94B416EEC08B}">
      <dgm:prSet/>
      <dgm:spPr/>
      <dgm:t>
        <a:bodyPr/>
        <a:lstStyle/>
        <a:p>
          <a:r>
            <a:rPr lang="en-US" dirty="0"/>
            <a:t>Univariate</a:t>
          </a:r>
          <a:endParaRPr lang="en-IN" dirty="0"/>
        </a:p>
      </dgm:t>
    </dgm:pt>
    <dgm:pt modelId="{BBE9E2AC-DBF9-42C0-920C-19DA971CB3A4}" type="parTrans" cxnId="{6DB2A4D9-E4EF-4BCB-A016-05E14EA973D8}">
      <dgm:prSet/>
      <dgm:spPr/>
      <dgm:t>
        <a:bodyPr/>
        <a:lstStyle/>
        <a:p>
          <a:endParaRPr lang="en-IN"/>
        </a:p>
      </dgm:t>
    </dgm:pt>
    <dgm:pt modelId="{D972B72A-414F-4542-80E7-7E175BB6608D}" type="sibTrans" cxnId="{6DB2A4D9-E4EF-4BCB-A016-05E14EA973D8}">
      <dgm:prSet/>
      <dgm:spPr/>
      <dgm:t>
        <a:bodyPr/>
        <a:lstStyle/>
        <a:p>
          <a:endParaRPr lang="en-IN"/>
        </a:p>
      </dgm:t>
    </dgm:pt>
    <dgm:pt modelId="{EBADE77C-6ED1-4743-868F-3946C63F1772}">
      <dgm:prSet/>
      <dgm:spPr/>
      <dgm:t>
        <a:bodyPr/>
        <a:lstStyle/>
        <a:p>
          <a:r>
            <a:rPr lang="en-US" dirty="0"/>
            <a:t>Bivariate</a:t>
          </a:r>
          <a:endParaRPr lang="en-IN" dirty="0"/>
        </a:p>
      </dgm:t>
    </dgm:pt>
    <dgm:pt modelId="{6F6BFF7A-3EC4-4336-A35E-8141AE87472F}" type="parTrans" cxnId="{C92B5233-C09C-43F4-8984-FE03B210DBF6}">
      <dgm:prSet/>
      <dgm:spPr/>
      <dgm:t>
        <a:bodyPr/>
        <a:lstStyle/>
        <a:p>
          <a:endParaRPr lang="en-IN"/>
        </a:p>
      </dgm:t>
    </dgm:pt>
    <dgm:pt modelId="{90BD5CFB-9D84-40A0-B85F-68BA575B0AC9}" type="sibTrans" cxnId="{C92B5233-C09C-43F4-8984-FE03B210DBF6}">
      <dgm:prSet/>
      <dgm:spPr/>
      <dgm:t>
        <a:bodyPr/>
        <a:lstStyle/>
        <a:p>
          <a:endParaRPr lang="en-IN"/>
        </a:p>
      </dgm:t>
    </dgm:pt>
    <dgm:pt modelId="{D601D0DA-1293-424E-82EA-C3079653C85A}">
      <dgm:prSet/>
      <dgm:spPr/>
      <dgm:t>
        <a:bodyPr/>
        <a:lstStyle/>
        <a:p>
          <a:r>
            <a:rPr lang="en-US" dirty="0"/>
            <a:t>Multivariate</a:t>
          </a:r>
          <a:endParaRPr lang="en-IN" dirty="0"/>
        </a:p>
      </dgm:t>
    </dgm:pt>
    <dgm:pt modelId="{E06B0505-8FB5-4CCC-BEEE-B6975BCF5772}" type="parTrans" cxnId="{80D31D88-12E3-4B56-8768-0222D11EF26E}">
      <dgm:prSet/>
      <dgm:spPr/>
      <dgm:t>
        <a:bodyPr/>
        <a:lstStyle/>
        <a:p>
          <a:endParaRPr lang="en-IN"/>
        </a:p>
      </dgm:t>
    </dgm:pt>
    <dgm:pt modelId="{144354E2-8D99-42AF-80FA-F4F633A8C1E1}" type="sibTrans" cxnId="{80D31D88-12E3-4B56-8768-0222D11EF26E}">
      <dgm:prSet/>
      <dgm:spPr/>
      <dgm:t>
        <a:bodyPr/>
        <a:lstStyle/>
        <a:p>
          <a:endParaRPr lang="en-IN"/>
        </a:p>
      </dgm:t>
    </dgm:pt>
    <dgm:pt modelId="{B7E397A5-8017-4772-A132-A7AB4E7ACF30}">
      <dgm:prSet/>
      <dgm:spPr/>
      <dgm:t>
        <a:bodyPr/>
        <a:lstStyle/>
        <a:p>
          <a:r>
            <a:rPr lang="en-US" dirty="0"/>
            <a:t>Inferential statistics</a:t>
          </a:r>
          <a:endParaRPr lang="en-IN" dirty="0"/>
        </a:p>
      </dgm:t>
    </dgm:pt>
    <dgm:pt modelId="{B24470A2-145B-472B-BA1B-416F72149D18}" type="parTrans" cxnId="{E4DF3607-9F97-4B12-BAB0-90C57847F53A}">
      <dgm:prSet/>
      <dgm:spPr/>
      <dgm:t>
        <a:bodyPr/>
        <a:lstStyle/>
        <a:p>
          <a:endParaRPr lang="en-IN"/>
        </a:p>
      </dgm:t>
    </dgm:pt>
    <dgm:pt modelId="{A706ECF9-0D8A-45CD-B698-58C3847E2C02}" type="sibTrans" cxnId="{E4DF3607-9F97-4B12-BAB0-90C57847F53A}">
      <dgm:prSet/>
      <dgm:spPr/>
      <dgm:t>
        <a:bodyPr/>
        <a:lstStyle/>
        <a:p>
          <a:endParaRPr lang="en-IN"/>
        </a:p>
      </dgm:t>
    </dgm:pt>
    <dgm:pt modelId="{37B3A571-5307-4242-AEB2-A67C08D33733}">
      <dgm:prSet/>
      <dgm:spPr/>
      <dgm:t>
        <a:bodyPr/>
        <a:lstStyle/>
        <a:p>
          <a:r>
            <a:rPr lang="en-US" dirty="0"/>
            <a:t>Hypothesis testing</a:t>
          </a:r>
          <a:endParaRPr lang="en-IN" dirty="0"/>
        </a:p>
      </dgm:t>
    </dgm:pt>
    <dgm:pt modelId="{F645F927-48D6-4DCD-BAE6-E41F4F7CA99C}" type="parTrans" cxnId="{3ED45FCB-E54C-42CD-8DE3-CC6331BFFC1F}">
      <dgm:prSet/>
      <dgm:spPr/>
      <dgm:t>
        <a:bodyPr/>
        <a:lstStyle/>
        <a:p>
          <a:endParaRPr lang="en-IN"/>
        </a:p>
      </dgm:t>
    </dgm:pt>
    <dgm:pt modelId="{668A30FB-E9E0-4BB0-90B0-FB72D4B5C6AF}" type="sibTrans" cxnId="{3ED45FCB-E54C-42CD-8DE3-CC6331BFFC1F}">
      <dgm:prSet/>
      <dgm:spPr/>
      <dgm:t>
        <a:bodyPr/>
        <a:lstStyle/>
        <a:p>
          <a:endParaRPr lang="en-IN"/>
        </a:p>
      </dgm:t>
    </dgm:pt>
    <dgm:pt modelId="{B8B59189-BB7D-4BEF-901F-63DA2E9DF803}">
      <dgm:prSet/>
      <dgm:spPr/>
      <dgm:t>
        <a:bodyPr/>
        <a:lstStyle/>
        <a:p>
          <a:r>
            <a:rPr lang="en-US" dirty="0"/>
            <a:t>Model fitting</a:t>
          </a:r>
          <a:endParaRPr lang="en-IN" dirty="0"/>
        </a:p>
      </dgm:t>
    </dgm:pt>
    <dgm:pt modelId="{1A1E90D4-7464-4846-81FB-8E92B2A799D5}" type="parTrans" cxnId="{72F783EA-BAAA-48B9-8543-83ABE31106ED}">
      <dgm:prSet/>
      <dgm:spPr/>
      <dgm:t>
        <a:bodyPr/>
        <a:lstStyle/>
        <a:p>
          <a:endParaRPr lang="en-IN"/>
        </a:p>
      </dgm:t>
    </dgm:pt>
    <dgm:pt modelId="{0220D7E2-1BF3-440C-A272-D433A475B08F}" type="sibTrans" cxnId="{72F783EA-BAAA-48B9-8543-83ABE31106ED}">
      <dgm:prSet/>
      <dgm:spPr/>
      <dgm:t>
        <a:bodyPr/>
        <a:lstStyle/>
        <a:p>
          <a:endParaRPr lang="en-IN"/>
        </a:p>
      </dgm:t>
    </dgm:pt>
    <dgm:pt modelId="{12E8C24E-C9B2-4691-82DB-5C234F54138B}">
      <dgm:prSet/>
      <dgm:spPr/>
      <dgm:t>
        <a:bodyPr/>
        <a:lstStyle/>
        <a:p>
          <a:r>
            <a:rPr lang="en-US" dirty="0"/>
            <a:t> Descriptive Statistics</a:t>
          </a:r>
          <a:endParaRPr lang="en-IN" dirty="0"/>
        </a:p>
      </dgm:t>
    </dgm:pt>
    <dgm:pt modelId="{A1631EE9-6DEF-40C9-91E0-2A9F00990E9B}" type="parTrans" cxnId="{E9F79ED2-03BB-408C-8245-8B46451849B3}">
      <dgm:prSet/>
      <dgm:spPr/>
      <dgm:t>
        <a:bodyPr/>
        <a:lstStyle/>
        <a:p>
          <a:endParaRPr lang="en-IN"/>
        </a:p>
      </dgm:t>
    </dgm:pt>
    <dgm:pt modelId="{66480D86-19EE-4988-9102-74ACD3C11672}" type="sibTrans" cxnId="{E9F79ED2-03BB-408C-8245-8B46451849B3}">
      <dgm:prSet/>
      <dgm:spPr/>
      <dgm:t>
        <a:bodyPr/>
        <a:lstStyle/>
        <a:p>
          <a:endParaRPr lang="en-IN"/>
        </a:p>
      </dgm:t>
    </dgm:pt>
    <dgm:pt modelId="{A0ECFEA8-8DE8-46AA-9A4F-57B636C5DA8A}" type="pres">
      <dgm:prSet presAssocID="{2FD47946-6111-45CB-907A-404C2A46390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EC0B24F-BFBC-496F-9B7F-A732978768CC}" type="pres">
      <dgm:prSet presAssocID="{83E9194D-6A93-4F6D-91DF-506A69698B18}" presName="hierRoot1" presStyleCnt="0"/>
      <dgm:spPr/>
    </dgm:pt>
    <dgm:pt modelId="{C56D3821-8BC3-484A-888F-82AA24A9F340}" type="pres">
      <dgm:prSet presAssocID="{83E9194D-6A93-4F6D-91DF-506A69698B18}" presName="composite" presStyleCnt="0"/>
      <dgm:spPr/>
    </dgm:pt>
    <dgm:pt modelId="{4F59731B-6074-4C74-B6A9-1F1E2E0C067F}" type="pres">
      <dgm:prSet presAssocID="{83E9194D-6A93-4F6D-91DF-506A69698B18}" presName="background" presStyleLbl="node0" presStyleIdx="0" presStyleCnt="1"/>
      <dgm:spPr/>
    </dgm:pt>
    <dgm:pt modelId="{B8E87BBA-C8E1-4C5A-95BA-39E54165380E}" type="pres">
      <dgm:prSet presAssocID="{83E9194D-6A93-4F6D-91DF-506A69698B18}" presName="text" presStyleLbl="fgAcc0" presStyleIdx="0" presStyleCnt="1">
        <dgm:presLayoutVars>
          <dgm:chPref val="3"/>
        </dgm:presLayoutVars>
      </dgm:prSet>
      <dgm:spPr/>
    </dgm:pt>
    <dgm:pt modelId="{2E78791E-5D4D-4BB7-8525-1429AA6713E4}" type="pres">
      <dgm:prSet presAssocID="{83E9194D-6A93-4F6D-91DF-506A69698B18}" presName="hierChild2" presStyleCnt="0"/>
      <dgm:spPr/>
    </dgm:pt>
    <dgm:pt modelId="{41AFF1FD-E808-4A10-A8F6-09408D7BD4F8}" type="pres">
      <dgm:prSet presAssocID="{A1631EE9-6DEF-40C9-91E0-2A9F00990E9B}" presName="Name10" presStyleLbl="parChTrans1D2" presStyleIdx="0" presStyleCnt="2"/>
      <dgm:spPr/>
    </dgm:pt>
    <dgm:pt modelId="{651A7164-D33E-4A6E-8C2B-15987B5AC99B}" type="pres">
      <dgm:prSet presAssocID="{12E8C24E-C9B2-4691-82DB-5C234F54138B}" presName="hierRoot2" presStyleCnt="0"/>
      <dgm:spPr/>
    </dgm:pt>
    <dgm:pt modelId="{AAE30F95-C185-491A-8DAA-C287E708CFD0}" type="pres">
      <dgm:prSet presAssocID="{12E8C24E-C9B2-4691-82DB-5C234F54138B}" presName="composite2" presStyleCnt="0"/>
      <dgm:spPr/>
    </dgm:pt>
    <dgm:pt modelId="{45EE9C62-EB1B-43ED-B239-9381A768FB3A}" type="pres">
      <dgm:prSet presAssocID="{12E8C24E-C9B2-4691-82DB-5C234F54138B}" presName="background2" presStyleLbl="node2" presStyleIdx="0" presStyleCnt="2"/>
      <dgm:spPr/>
    </dgm:pt>
    <dgm:pt modelId="{D9675D96-63FD-4B51-A6E1-E3997334CE5A}" type="pres">
      <dgm:prSet presAssocID="{12E8C24E-C9B2-4691-82DB-5C234F54138B}" presName="text2" presStyleLbl="fgAcc2" presStyleIdx="0" presStyleCnt="2">
        <dgm:presLayoutVars>
          <dgm:chPref val="3"/>
        </dgm:presLayoutVars>
      </dgm:prSet>
      <dgm:spPr/>
    </dgm:pt>
    <dgm:pt modelId="{D49C6BE1-BB32-457F-83D2-41934FAE4DC6}" type="pres">
      <dgm:prSet presAssocID="{12E8C24E-C9B2-4691-82DB-5C234F54138B}" presName="hierChild3" presStyleCnt="0"/>
      <dgm:spPr/>
    </dgm:pt>
    <dgm:pt modelId="{337D39AA-E8AF-4936-9E79-BE625CC00BBC}" type="pres">
      <dgm:prSet presAssocID="{BBE9E2AC-DBF9-42C0-920C-19DA971CB3A4}" presName="Name17" presStyleLbl="parChTrans1D3" presStyleIdx="0" presStyleCnt="5"/>
      <dgm:spPr/>
    </dgm:pt>
    <dgm:pt modelId="{E672BB87-0D41-4A86-BE05-FE8D83DE882B}" type="pres">
      <dgm:prSet presAssocID="{12373338-D4E1-4319-96EC-94B416EEC08B}" presName="hierRoot3" presStyleCnt="0"/>
      <dgm:spPr/>
    </dgm:pt>
    <dgm:pt modelId="{52E48BA5-CB1E-4DC6-ADEF-2AE3E4E5D4E9}" type="pres">
      <dgm:prSet presAssocID="{12373338-D4E1-4319-96EC-94B416EEC08B}" presName="composite3" presStyleCnt="0"/>
      <dgm:spPr/>
    </dgm:pt>
    <dgm:pt modelId="{D24495B0-9863-4D29-9EDE-CF3E83CF94A3}" type="pres">
      <dgm:prSet presAssocID="{12373338-D4E1-4319-96EC-94B416EEC08B}" presName="background3" presStyleLbl="node3" presStyleIdx="0" presStyleCnt="5"/>
      <dgm:spPr/>
    </dgm:pt>
    <dgm:pt modelId="{25ED3A17-40B5-4C76-951B-9F34AA3BF7AB}" type="pres">
      <dgm:prSet presAssocID="{12373338-D4E1-4319-96EC-94B416EEC08B}" presName="text3" presStyleLbl="fgAcc3" presStyleIdx="0" presStyleCnt="5">
        <dgm:presLayoutVars>
          <dgm:chPref val="3"/>
        </dgm:presLayoutVars>
      </dgm:prSet>
      <dgm:spPr/>
    </dgm:pt>
    <dgm:pt modelId="{E24A330F-78B8-4194-B20B-5DFF70E250AF}" type="pres">
      <dgm:prSet presAssocID="{12373338-D4E1-4319-96EC-94B416EEC08B}" presName="hierChild4" presStyleCnt="0"/>
      <dgm:spPr/>
    </dgm:pt>
    <dgm:pt modelId="{4F4C7AA3-EA8E-4D25-9CD7-1CBBC1FADA96}" type="pres">
      <dgm:prSet presAssocID="{6F6BFF7A-3EC4-4336-A35E-8141AE87472F}" presName="Name17" presStyleLbl="parChTrans1D3" presStyleIdx="1" presStyleCnt="5"/>
      <dgm:spPr/>
    </dgm:pt>
    <dgm:pt modelId="{E8321C36-9DAE-4BE4-91F9-5B97412A3E45}" type="pres">
      <dgm:prSet presAssocID="{EBADE77C-6ED1-4743-868F-3946C63F1772}" presName="hierRoot3" presStyleCnt="0"/>
      <dgm:spPr/>
    </dgm:pt>
    <dgm:pt modelId="{3D6C9278-8FF7-4600-862C-F97CA5A894CF}" type="pres">
      <dgm:prSet presAssocID="{EBADE77C-6ED1-4743-868F-3946C63F1772}" presName="composite3" presStyleCnt="0"/>
      <dgm:spPr/>
    </dgm:pt>
    <dgm:pt modelId="{0FE5429B-F1F1-486B-BA83-776A809271E7}" type="pres">
      <dgm:prSet presAssocID="{EBADE77C-6ED1-4743-868F-3946C63F1772}" presName="background3" presStyleLbl="node3" presStyleIdx="1" presStyleCnt="5"/>
      <dgm:spPr/>
    </dgm:pt>
    <dgm:pt modelId="{8B831AE0-3209-4653-A326-F3DEFB501BF4}" type="pres">
      <dgm:prSet presAssocID="{EBADE77C-6ED1-4743-868F-3946C63F1772}" presName="text3" presStyleLbl="fgAcc3" presStyleIdx="1" presStyleCnt="5">
        <dgm:presLayoutVars>
          <dgm:chPref val="3"/>
        </dgm:presLayoutVars>
      </dgm:prSet>
      <dgm:spPr/>
    </dgm:pt>
    <dgm:pt modelId="{8A1680D0-CE1D-4F9D-9779-00B58A718182}" type="pres">
      <dgm:prSet presAssocID="{EBADE77C-6ED1-4743-868F-3946C63F1772}" presName="hierChild4" presStyleCnt="0"/>
      <dgm:spPr/>
    </dgm:pt>
    <dgm:pt modelId="{65484AC6-C7C8-4BA0-ADE1-E28CB2675043}" type="pres">
      <dgm:prSet presAssocID="{E06B0505-8FB5-4CCC-BEEE-B6975BCF5772}" presName="Name17" presStyleLbl="parChTrans1D3" presStyleIdx="2" presStyleCnt="5"/>
      <dgm:spPr/>
    </dgm:pt>
    <dgm:pt modelId="{AF7F02E9-01A3-4692-A1DC-5C15D31D8463}" type="pres">
      <dgm:prSet presAssocID="{D601D0DA-1293-424E-82EA-C3079653C85A}" presName="hierRoot3" presStyleCnt="0"/>
      <dgm:spPr/>
    </dgm:pt>
    <dgm:pt modelId="{1A2E7290-4F9D-42A5-8379-542258BBD779}" type="pres">
      <dgm:prSet presAssocID="{D601D0DA-1293-424E-82EA-C3079653C85A}" presName="composite3" presStyleCnt="0"/>
      <dgm:spPr/>
    </dgm:pt>
    <dgm:pt modelId="{63ABC97E-83CE-42E5-BDD1-B7ADEF67B2CD}" type="pres">
      <dgm:prSet presAssocID="{D601D0DA-1293-424E-82EA-C3079653C85A}" presName="background3" presStyleLbl="node3" presStyleIdx="2" presStyleCnt="5"/>
      <dgm:spPr/>
    </dgm:pt>
    <dgm:pt modelId="{9FF4E406-B13C-45EE-B055-F5F857B97EE1}" type="pres">
      <dgm:prSet presAssocID="{D601D0DA-1293-424E-82EA-C3079653C85A}" presName="text3" presStyleLbl="fgAcc3" presStyleIdx="2" presStyleCnt="5">
        <dgm:presLayoutVars>
          <dgm:chPref val="3"/>
        </dgm:presLayoutVars>
      </dgm:prSet>
      <dgm:spPr/>
    </dgm:pt>
    <dgm:pt modelId="{521898B3-1009-48B9-BD45-1F69907150AC}" type="pres">
      <dgm:prSet presAssocID="{D601D0DA-1293-424E-82EA-C3079653C85A}" presName="hierChild4" presStyleCnt="0"/>
      <dgm:spPr/>
    </dgm:pt>
    <dgm:pt modelId="{3A1F2AC6-A4D0-4CDF-82F7-38A033026146}" type="pres">
      <dgm:prSet presAssocID="{B24470A2-145B-472B-BA1B-416F72149D18}" presName="Name10" presStyleLbl="parChTrans1D2" presStyleIdx="1" presStyleCnt="2"/>
      <dgm:spPr/>
    </dgm:pt>
    <dgm:pt modelId="{8C69D242-F954-4018-BBF2-1E348AA6157C}" type="pres">
      <dgm:prSet presAssocID="{B7E397A5-8017-4772-A132-A7AB4E7ACF30}" presName="hierRoot2" presStyleCnt="0"/>
      <dgm:spPr/>
    </dgm:pt>
    <dgm:pt modelId="{64218BFC-2AEF-4944-8B87-7746ED7E8FBB}" type="pres">
      <dgm:prSet presAssocID="{B7E397A5-8017-4772-A132-A7AB4E7ACF30}" presName="composite2" presStyleCnt="0"/>
      <dgm:spPr/>
    </dgm:pt>
    <dgm:pt modelId="{E51EA596-667B-4E30-BE43-F13D6C6E917C}" type="pres">
      <dgm:prSet presAssocID="{B7E397A5-8017-4772-A132-A7AB4E7ACF30}" presName="background2" presStyleLbl="node2" presStyleIdx="1" presStyleCnt="2"/>
      <dgm:spPr/>
    </dgm:pt>
    <dgm:pt modelId="{BA1A3324-6A95-475E-A8D7-A2DF07899728}" type="pres">
      <dgm:prSet presAssocID="{B7E397A5-8017-4772-A132-A7AB4E7ACF30}" presName="text2" presStyleLbl="fgAcc2" presStyleIdx="1" presStyleCnt="2">
        <dgm:presLayoutVars>
          <dgm:chPref val="3"/>
        </dgm:presLayoutVars>
      </dgm:prSet>
      <dgm:spPr/>
    </dgm:pt>
    <dgm:pt modelId="{C5B60CC9-56B4-416E-B507-FC0E118EA64E}" type="pres">
      <dgm:prSet presAssocID="{B7E397A5-8017-4772-A132-A7AB4E7ACF30}" presName="hierChild3" presStyleCnt="0"/>
      <dgm:spPr/>
    </dgm:pt>
    <dgm:pt modelId="{060BC851-D87A-4988-B598-614BF4BDD44C}" type="pres">
      <dgm:prSet presAssocID="{F645F927-48D6-4DCD-BAE6-E41F4F7CA99C}" presName="Name17" presStyleLbl="parChTrans1D3" presStyleIdx="3" presStyleCnt="5"/>
      <dgm:spPr/>
    </dgm:pt>
    <dgm:pt modelId="{71EDEE20-5ACF-4721-A5EB-C5A8ECEA191C}" type="pres">
      <dgm:prSet presAssocID="{37B3A571-5307-4242-AEB2-A67C08D33733}" presName="hierRoot3" presStyleCnt="0"/>
      <dgm:spPr/>
    </dgm:pt>
    <dgm:pt modelId="{937DF49F-AE7F-438D-801C-68D704A5DD92}" type="pres">
      <dgm:prSet presAssocID="{37B3A571-5307-4242-AEB2-A67C08D33733}" presName="composite3" presStyleCnt="0"/>
      <dgm:spPr/>
    </dgm:pt>
    <dgm:pt modelId="{64209FB8-A445-4941-84BB-CFEF0F7E720B}" type="pres">
      <dgm:prSet presAssocID="{37B3A571-5307-4242-AEB2-A67C08D33733}" presName="background3" presStyleLbl="node3" presStyleIdx="3" presStyleCnt="5"/>
      <dgm:spPr/>
    </dgm:pt>
    <dgm:pt modelId="{F79FA7F7-5A99-437B-9559-CBC6BFBFDE35}" type="pres">
      <dgm:prSet presAssocID="{37B3A571-5307-4242-AEB2-A67C08D33733}" presName="text3" presStyleLbl="fgAcc3" presStyleIdx="3" presStyleCnt="5">
        <dgm:presLayoutVars>
          <dgm:chPref val="3"/>
        </dgm:presLayoutVars>
      </dgm:prSet>
      <dgm:spPr/>
    </dgm:pt>
    <dgm:pt modelId="{9AF8D1B2-F7EA-4549-BECC-38F3CC311039}" type="pres">
      <dgm:prSet presAssocID="{37B3A571-5307-4242-AEB2-A67C08D33733}" presName="hierChild4" presStyleCnt="0"/>
      <dgm:spPr/>
    </dgm:pt>
    <dgm:pt modelId="{47A23D40-834A-425E-88A8-EC93F1A21C14}" type="pres">
      <dgm:prSet presAssocID="{1A1E90D4-7464-4846-81FB-8E92B2A799D5}" presName="Name17" presStyleLbl="parChTrans1D3" presStyleIdx="4" presStyleCnt="5"/>
      <dgm:spPr/>
    </dgm:pt>
    <dgm:pt modelId="{49489A8C-899F-4AC0-9729-6FF608F51B8B}" type="pres">
      <dgm:prSet presAssocID="{B8B59189-BB7D-4BEF-901F-63DA2E9DF803}" presName="hierRoot3" presStyleCnt="0"/>
      <dgm:spPr/>
    </dgm:pt>
    <dgm:pt modelId="{032283F8-0E64-4357-9C1D-444FF11D3CB0}" type="pres">
      <dgm:prSet presAssocID="{B8B59189-BB7D-4BEF-901F-63DA2E9DF803}" presName="composite3" presStyleCnt="0"/>
      <dgm:spPr/>
    </dgm:pt>
    <dgm:pt modelId="{0BADA685-415A-4992-B583-7439BECEEE12}" type="pres">
      <dgm:prSet presAssocID="{B8B59189-BB7D-4BEF-901F-63DA2E9DF803}" presName="background3" presStyleLbl="node3" presStyleIdx="4" presStyleCnt="5"/>
      <dgm:spPr/>
    </dgm:pt>
    <dgm:pt modelId="{C26DBA3C-701B-439C-917C-8A4CE57D0E2E}" type="pres">
      <dgm:prSet presAssocID="{B8B59189-BB7D-4BEF-901F-63DA2E9DF803}" presName="text3" presStyleLbl="fgAcc3" presStyleIdx="4" presStyleCnt="5">
        <dgm:presLayoutVars>
          <dgm:chPref val="3"/>
        </dgm:presLayoutVars>
      </dgm:prSet>
      <dgm:spPr/>
    </dgm:pt>
    <dgm:pt modelId="{2DE35D0E-87F5-41F7-B728-C924AF8042F0}" type="pres">
      <dgm:prSet presAssocID="{B8B59189-BB7D-4BEF-901F-63DA2E9DF803}" presName="hierChild4" presStyleCnt="0"/>
      <dgm:spPr/>
    </dgm:pt>
  </dgm:ptLst>
  <dgm:cxnLst>
    <dgm:cxn modelId="{E4DF3607-9F97-4B12-BAB0-90C57847F53A}" srcId="{83E9194D-6A93-4F6D-91DF-506A69698B18}" destId="{B7E397A5-8017-4772-A132-A7AB4E7ACF30}" srcOrd="1" destOrd="0" parTransId="{B24470A2-145B-472B-BA1B-416F72149D18}" sibTransId="{A706ECF9-0D8A-45CD-B698-58C3847E2C02}"/>
    <dgm:cxn modelId="{748BAB09-DDF5-4F77-AF3B-BDCA170279E7}" type="presOf" srcId="{B24470A2-145B-472B-BA1B-416F72149D18}" destId="{3A1F2AC6-A4D0-4CDF-82F7-38A033026146}" srcOrd="0" destOrd="0" presId="urn:microsoft.com/office/officeart/2005/8/layout/hierarchy1"/>
    <dgm:cxn modelId="{6D21FA27-39E3-4AC1-9845-602CDB6A8D17}" type="presOf" srcId="{83E9194D-6A93-4F6D-91DF-506A69698B18}" destId="{B8E87BBA-C8E1-4C5A-95BA-39E54165380E}" srcOrd="0" destOrd="0" presId="urn:microsoft.com/office/officeart/2005/8/layout/hierarchy1"/>
    <dgm:cxn modelId="{C92B5233-C09C-43F4-8984-FE03B210DBF6}" srcId="{12E8C24E-C9B2-4691-82DB-5C234F54138B}" destId="{EBADE77C-6ED1-4743-868F-3946C63F1772}" srcOrd="1" destOrd="0" parTransId="{6F6BFF7A-3EC4-4336-A35E-8141AE87472F}" sibTransId="{90BD5CFB-9D84-40A0-B85F-68BA575B0AC9}"/>
    <dgm:cxn modelId="{9C2BEC33-EA95-4E79-B850-A3AD99D8CAAC}" type="presOf" srcId="{B7E397A5-8017-4772-A132-A7AB4E7ACF30}" destId="{BA1A3324-6A95-475E-A8D7-A2DF07899728}" srcOrd="0" destOrd="0" presId="urn:microsoft.com/office/officeart/2005/8/layout/hierarchy1"/>
    <dgm:cxn modelId="{78BF6761-AB1D-4337-B53D-980DDE561152}" type="presOf" srcId="{E06B0505-8FB5-4CCC-BEEE-B6975BCF5772}" destId="{65484AC6-C7C8-4BA0-ADE1-E28CB2675043}" srcOrd="0" destOrd="0" presId="urn:microsoft.com/office/officeart/2005/8/layout/hierarchy1"/>
    <dgm:cxn modelId="{55357865-1819-4103-8D5E-243CA98660F2}" type="presOf" srcId="{EBADE77C-6ED1-4743-868F-3946C63F1772}" destId="{8B831AE0-3209-4653-A326-F3DEFB501BF4}" srcOrd="0" destOrd="0" presId="urn:microsoft.com/office/officeart/2005/8/layout/hierarchy1"/>
    <dgm:cxn modelId="{01E31E6D-95D9-4306-9E6C-EA28FC4F0BF6}" type="presOf" srcId="{12373338-D4E1-4319-96EC-94B416EEC08B}" destId="{25ED3A17-40B5-4C76-951B-9F34AA3BF7AB}" srcOrd="0" destOrd="0" presId="urn:microsoft.com/office/officeart/2005/8/layout/hierarchy1"/>
    <dgm:cxn modelId="{02C6826D-AC2F-4CF9-8558-61C78BF7DCEC}" type="presOf" srcId="{12E8C24E-C9B2-4691-82DB-5C234F54138B}" destId="{D9675D96-63FD-4B51-A6E1-E3997334CE5A}" srcOrd="0" destOrd="0" presId="urn:microsoft.com/office/officeart/2005/8/layout/hierarchy1"/>
    <dgm:cxn modelId="{659E0E59-27A3-4E93-9BFB-805CED353D07}" type="presOf" srcId="{2FD47946-6111-45CB-907A-404C2A463905}" destId="{A0ECFEA8-8DE8-46AA-9A4F-57B636C5DA8A}" srcOrd="0" destOrd="0" presId="urn:microsoft.com/office/officeart/2005/8/layout/hierarchy1"/>
    <dgm:cxn modelId="{A562987A-5D8E-47C1-8428-4CBF6FF3E357}" type="presOf" srcId="{D601D0DA-1293-424E-82EA-C3079653C85A}" destId="{9FF4E406-B13C-45EE-B055-F5F857B97EE1}" srcOrd="0" destOrd="0" presId="urn:microsoft.com/office/officeart/2005/8/layout/hierarchy1"/>
    <dgm:cxn modelId="{231FEC7C-ADB6-413E-9829-FED576E87A03}" type="presOf" srcId="{1A1E90D4-7464-4846-81FB-8E92B2A799D5}" destId="{47A23D40-834A-425E-88A8-EC93F1A21C14}" srcOrd="0" destOrd="0" presId="urn:microsoft.com/office/officeart/2005/8/layout/hierarchy1"/>
    <dgm:cxn modelId="{98167785-6758-4B60-B079-9603A65819FD}" type="presOf" srcId="{B8B59189-BB7D-4BEF-901F-63DA2E9DF803}" destId="{C26DBA3C-701B-439C-917C-8A4CE57D0E2E}" srcOrd="0" destOrd="0" presId="urn:microsoft.com/office/officeart/2005/8/layout/hierarchy1"/>
    <dgm:cxn modelId="{80D31D88-12E3-4B56-8768-0222D11EF26E}" srcId="{12E8C24E-C9B2-4691-82DB-5C234F54138B}" destId="{D601D0DA-1293-424E-82EA-C3079653C85A}" srcOrd="2" destOrd="0" parTransId="{E06B0505-8FB5-4CCC-BEEE-B6975BCF5772}" sibTransId="{144354E2-8D99-42AF-80FA-F4F633A8C1E1}"/>
    <dgm:cxn modelId="{200DC68A-A9F5-4B07-AF72-A526727F6FB3}" type="presOf" srcId="{F645F927-48D6-4DCD-BAE6-E41F4F7CA99C}" destId="{060BC851-D87A-4988-B598-614BF4BDD44C}" srcOrd="0" destOrd="0" presId="urn:microsoft.com/office/officeart/2005/8/layout/hierarchy1"/>
    <dgm:cxn modelId="{7540DDA4-2930-441F-90A2-39E9CA092994}" type="presOf" srcId="{A1631EE9-6DEF-40C9-91E0-2A9F00990E9B}" destId="{41AFF1FD-E808-4A10-A8F6-09408D7BD4F8}" srcOrd="0" destOrd="0" presId="urn:microsoft.com/office/officeart/2005/8/layout/hierarchy1"/>
    <dgm:cxn modelId="{9CBF47B3-412B-4B0E-B20B-F644CF9B38E0}" type="presOf" srcId="{37B3A571-5307-4242-AEB2-A67C08D33733}" destId="{F79FA7F7-5A99-437B-9559-CBC6BFBFDE35}" srcOrd="0" destOrd="0" presId="urn:microsoft.com/office/officeart/2005/8/layout/hierarchy1"/>
    <dgm:cxn modelId="{0F507FBD-D654-4C6A-824B-CE8479540636}" type="presOf" srcId="{6F6BFF7A-3EC4-4336-A35E-8141AE87472F}" destId="{4F4C7AA3-EA8E-4D25-9CD7-1CBBC1FADA96}" srcOrd="0" destOrd="0" presId="urn:microsoft.com/office/officeart/2005/8/layout/hierarchy1"/>
    <dgm:cxn modelId="{01A9BAC5-C253-42A2-8674-3E7F087E37BA}" type="presOf" srcId="{BBE9E2AC-DBF9-42C0-920C-19DA971CB3A4}" destId="{337D39AA-E8AF-4936-9E79-BE625CC00BBC}" srcOrd="0" destOrd="0" presId="urn:microsoft.com/office/officeart/2005/8/layout/hierarchy1"/>
    <dgm:cxn modelId="{D2DB40CA-7471-4C89-AFFC-CF2D6C9E0ED4}" srcId="{2FD47946-6111-45CB-907A-404C2A463905}" destId="{83E9194D-6A93-4F6D-91DF-506A69698B18}" srcOrd="0" destOrd="0" parTransId="{EF5A977E-FC36-40C0-BE2D-DF965DAB2362}" sibTransId="{BC6D2259-9500-4C7C-84ED-E11D1EA8FA8F}"/>
    <dgm:cxn modelId="{3ED45FCB-E54C-42CD-8DE3-CC6331BFFC1F}" srcId="{B7E397A5-8017-4772-A132-A7AB4E7ACF30}" destId="{37B3A571-5307-4242-AEB2-A67C08D33733}" srcOrd="0" destOrd="0" parTransId="{F645F927-48D6-4DCD-BAE6-E41F4F7CA99C}" sibTransId="{668A30FB-E9E0-4BB0-90B0-FB72D4B5C6AF}"/>
    <dgm:cxn modelId="{E9F79ED2-03BB-408C-8245-8B46451849B3}" srcId="{83E9194D-6A93-4F6D-91DF-506A69698B18}" destId="{12E8C24E-C9B2-4691-82DB-5C234F54138B}" srcOrd="0" destOrd="0" parTransId="{A1631EE9-6DEF-40C9-91E0-2A9F00990E9B}" sibTransId="{66480D86-19EE-4988-9102-74ACD3C11672}"/>
    <dgm:cxn modelId="{6DB2A4D9-E4EF-4BCB-A016-05E14EA973D8}" srcId="{12E8C24E-C9B2-4691-82DB-5C234F54138B}" destId="{12373338-D4E1-4319-96EC-94B416EEC08B}" srcOrd="0" destOrd="0" parTransId="{BBE9E2AC-DBF9-42C0-920C-19DA971CB3A4}" sibTransId="{D972B72A-414F-4542-80E7-7E175BB6608D}"/>
    <dgm:cxn modelId="{72F783EA-BAAA-48B9-8543-83ABE31106ED}" srcId="{B7E397A5-8017-4772-A132-A7AB4E7ACF30}" destId="{B8B59189-BB7D-4BEF-901F-63DA2E9DF803}" srcOrd="1" destOrd="0" parTransId="{1A1E90D4-7464-4846-81FB-8E92B2A799D5}" sibTransId="{0220D7E2-1BF3-440C-A272-D433A475B08F}"/>
    <dgm:cxn modelId="{28C63711-C05F-4B3E-916B-70C24CB9966F}" type="presParOf" srcId="{A0ECFEA8-8DE8-46AA-9A4F-57B636C5DA8A}" destId="{BEC0B24F-BFBC-496F-9B7F-A732978768CC}" srcOrd="0" destOrd="0" presId="urn:microsoft.com/office/officeart/2005/8/layout/hierarchy1"/>
    <dgm:cxn modelId="{9E0A5DD0-9C0B-4E51-B088-706FF544CE43}" type="presParOf" srcId="{BEC0B24F-BFBC-496F-9B7F-A732978768CC}" destId="{C56D3821-8BC3-484A-888F-82AA24A9F340}" srcOrd="0" destOrd="0" presId="urn:microsoft.com/office/officeart/2005/8/layout/hierarchy1"/>
    <dgm:cxn modelId="{44640C1C-257C-44CD-B61F-71C4D9E1BB91}" type="presParOf" srcId="{C56D3821-8BC3-484A-888F-82AA24A9F340}" destId="{4F59731B-6074-4C74-B6A9-1F1E2E0C067F}" srcOrd="0" destOrd="0" presId="urn:microsoft.com/office/officeart/2005/8/layout/hierarchy1"/>
    <dgm:cxn modelId="{283BE827-0099-4FAD-AC27-42F44EC07BEF}" type="presParOf" srcId="{C56D3821-8BC3-484A-888F-82AA24A9F340}" destId="{B8E87BBA-C8E1-4C5A-95BA-39E54165380E}" srcOrd="1" destOrd="0" presId="urn:microsoft.com/office/officeart/2005/8/layout/hierarchy1"/>
    <dgm:cxn modelId="{EA5C173F-097D-4CF8-B2FE-F3803105D43D}" type="presParOf" srcId="{BEC0B24F-BFBC-496F-9B7F-A732978768CC}" destId="{2E78791E-5D4D-4BB7-8525-1429AA6713E4}" srcOrd="1" destOrd="0" presId="urn:microsoft.com/office/officeart/2005/8/layout/hierarchy1"/>
    <dgm:cxn modelId="{633C32FA-A18E-4696-8A54-54A62D4D1EA1}" type="presParOf" srcId="{2E78791E-5D4D-4BB7-8525-1429AA6713E4}" destId="{41AFF1FD-E808-4A10-A8F6-09408D7BD4F8}" srcOrd="0" destOrd="0" presId="urn:microsoft.com/office/officeart/2005/8/layout/hierarchy1"/>
    <dgm:cxn modelId="{039BDB88-7AB4-4DCB-AB1F-C943F1E3981C}" type="presParOf" srcId="{2E78791E-5D4D-4BB7-8525-1429AA6713E4}" destId="{651A7164-D33E-4A6E-8C2B-15987B5AC99B}" srcOrd="1" destOrd="0" presId="urn:microsoft.com/office/officeart/2005/8/layout/hierarchy1"/>
    <dgm:cxn modelId="{90333139-1A10-456D-9BDB-D7E26EBDB3EF}" type="presParOf" srcId="{651A7164-D33E-4A6E-8C2B-15987B5AC99B}" destId="{AAE30F95-C185-491A-8DAA-C287E708CFD0}" srcOrd="0" destOrd="0" presId="urn:microsoft.com/office/officeart/2005/8/layout/hierarchy1"/>
    <dgm:cxn modelId="{0052B9E3-72C9-4DEF-9B22-4FC3E9A7B28B}" type="presParOf" srcId="{AAE30F95-C185-491A-8DAA-C287E708CFD0}" destId="{45EE9C62-EB1B-43ED-B239-9381A768FB3A}" srcOrd="0" destOrd="0" presId="urn:microsoft.com/office/officeart/2005/8/layout/hierarchy1"/>
    <dgm:cxn modelId="{A4C44C8A-93D0-4851-BB78-02018A4D454C}" type="presParOf" srcId="{AAE30F95-C185-491A-8DAA-C287E708CFD0}" destId="{D9675D96-63FD-4B51-A6E1-E3997334CE5A}" srcOrd="1" destOrd="0" presId="urn:microsoft.com/office/officeart/2005/8/layout/hierarchy1"/>
    <dgm:cxn modelId="{1CC74020-C3E4-4FA1-8BF7-DCD79E16E8C9}" type="presParOf" srcId="{651A7164-D33E-4A6E-8C2B-15987B5AC99B}" destId="{D49C6BE1-BB32-457F-83D2-41934FAE4DC6}" srcOrd="1" destOrd="0" presId="urn:microsoft.com/office/officeart/2005/8/layout/hierarchy1"/>
    <dgm:cxn modelId="{D23DD56E-744C-4F49-AD9B-002F0EFB4DD0}" type="presParOf" srcId="{D49C6BE1-BB32-457F-83D2-41934FAE4DC6}" destId="{337D39AA-E8AF-4936-9E79-BE625CC00BBC}" srcOrd="0" destOrd="0" presId="urn:microsoft.com/office/officeart/2005/8/layout/hierarchy1"/>
    <dgm:cxn modelId="{E2C628FF-DFCD-4083-A6D3-554E93F50DE7}" type="presParOf" srcId="{D49C6BE1-BB32-457F-83D2-41934FAE4DC6}" destId="{E672BB87-0D41-4A86-BE05-FE8D83DE882B}" srcOrd="1" destOrd="0" presId="urn:microsoft.com/office/officeart/2005/8/layout/hierarchy1"/>
    <dgm:cxn modelId="{E4EF727E-3736-410B-BD83-6E4A08F8BDE5}" type="presParOf" srcId="{E672BB87-0D41-4A86-BE05-FE8D83DE882B}" destId="{52E48BA5-CB1E-4DC6-ADEF-2AE3E4E5D4E9}" srcOrd="0" destOrd="0" presId="urn:microsoft.com/office/officeart/2005/8/layout/hierarchy1"/>
    <dgm:cxn modelId="{B3B34981-3F74-4AC0-9A01-53F801696492}" type="presParOf" srcId="{52E48BA5-CB1E-4DC6-ADEF-2AE3E4E5D4E9}" destId="{D24495B0-9863-4D29-9EDE-CF3E83CF94A3}" srcOrd="0" destOrd="0" presId="urn:microsoft.com/office/officeart/2005/8/layout/hierarchy1"/>
    <dgm:cxn modelId="{2248B4AC-7753-46EF-B443-39E66DD317C5}" type="presParOf" srcId="{52E48BA5-CB1E-4DC6-ADEF-2AE3E4E5D4E9}" destId="{25ED3A17-40B5-4C76-951B-9F34AA3BF7AB}" srcOrd="1" destOrd="0" presId="urn:microsoft.com/office/officeart/2005/8/layout/hierarchy1"/>
    <dgm:cxn modelId="{D28B5786-9E1A-4E24-9EB2-2ED62005071F}" type="presParOf" srcId="{E672BB87-0D41-4A86-BE05-FE8D83DE882B}" destId="{E24A330F-78B8-4194-B20B-5DFF70E250AF}" srcOrd="1" destOrd="0" presId="urn:microsoft.com/office/officeart/2005/8/layout/hierarchy1"/>
    <dgm:cxn modelId="{966E65BC-F31E-4270-A7B1-6C94B0436853}" type="presParOf" srcId="{D49C6BE1-BB32-457F-83D2-41934FAE4DC6}" destId="{4F4C7AA3-EA8E-4D25-9CD7-1CBBC1FADA96}" srcOrd="2" destOrd="0" presId="urn:microsoft.com/office/officeart/2005/8/layout/hierarchy1"/>
    <dgm:cxn modelId="{FAFA85C8-7986-4E9A-848F-84482C7374FB}" type="presParOf" srcId="{D49C6BE1-BB32-457F-83D2-41934FAE4DC6}" destId="{E8321C36-9DAE-4BE4-91F9-5B97412A3E45}" srcOrd="3" destOrd="0" presId="urn:microsoft.com/office/officeart/2005/8/layout/hierarchy1"/>
    <dgm:cxn modelId="{25365C47-3580-4B3E-9DAB-A3ABA37FAE91}" type="presParOf" srcId="{E8321C36-9DAE-4BE4-91F9-5B97412A3E45}" destId="{3D6C9278-8FF7-4600-862C-F97CA5A894CF}" srcOrd="0" destOrd="0" presId="urn:microsoft.com/office/officeart/2005/8/layout/hierarchy1"/>
    <dgm:cxn modelId="{7F3D4190-3C2E-461B-BB2C-BCFA02C0074B}" type="presParOf" srcId="{3D6C9278-8FF7-4600-862C-F97CA5A894CF}" destId="{0FE5429B-F1F1-486B-BA83-776A809271E7}" srcOrd="0" destOrd="0" presId="urn:microsoft.com/office/officeart/2005/8/layout/hierarchy1"/>
    <dgm:cxn modelId="{42C55D8A-3A35-484C-9BDF-AFC4D3C0D562}" type="presParOf" srcId="{3D6C9278-8FF7-4600-862C-F97CA5A894CF}" destId="{8B831AE0-3209-4653-A326-F3DEFB501BF4}" srcOrd="1" destOrd="0" presId="urn:microsoft.com/office/officeart/2005/8/layout/hierarchy1"/>
    <dgm:cxn modelId="{37AD2458-62D7-4A2F-B61D-1A9CABF0D5F4}" type="presParOf" srcId="{E8321C36-9DAE-4BE4-91F9-5B97412A3E45}" destId="{8A1680D0-CE1D-4F9D-9779-00B58A718182}" srcOrd="1" destOrd="0" presId="urn:microsoft.com/office/officeart/2005/8/layout/hierarchy1"/>
    <dgm:cxn modelId="{4C56213B-3D88-42CC-A308-0BD5F91A3BC6}" type="presParOf" srcId="{D49C6BE1-BB32-457F-83D2-41934FAE4DC6}" destId="{65484AC6-C7C8-4BA0-ADE1-E28CB2675043}" srcOrd="4" destOrd="0" presId="urn:microsoft.com/office/officeart/2005/8/layout/hierarchy1"/>
    <dgm:cxn modelId="{76C5B432-5411-46E9-8154-CD4D5C6AB498}" type="presParOf" srcId="{D49C6BE1-BB32-457F-83D2-41934FAE4DC6}" destId="{AF7F02E9-01A3-4692-A1DC-5C15D31D8463}" srcOrd="5" destOrd="0" presId="urn:microsoft.com/office/officeart/2005/8/layout/hierarchy1"/>
    <dgm:cxn modelId="{E440128B-2E5F-4127-8ADA-9C7AB9A7D963}" type="presParOf" srcId="{AF7F02E9-01A3-4692-A1DC-5C15D31D8463}" destId="{1A2E7290-4F9D-42A5-8379-542258BBD779}" srcOrd="0" destOrd="0" presId="urn:microsoft.com/office/officeart/2005/8/layout/hierarchy1"/>
    <dgm:cxn modelId="{AE817BA8-E828-4C7F-8FFA-89E29F6012E9}" type="presParOf" srcId="{1A2E7290-4F9D-42A5-8379-542258BBD779}" destId="{63ABC97E-83CE-42E5-BDD1-B7ADEF67B2CD}" srcOrd="0" destOrd="0" presId="urn:microsoft.com/office/officeart/2005/8/layout/hierarchy1"/>
    <dgm:cxn modelId="{BBD6A040-D805-4106-86F9-BF6A624C7E7C}" type="presParOf" srcId="{1A2E7290-4F9D-42A5-8379-542258BBD779}" destId="{9FF4E406-B13C-45EE-B055-F5F857B97EE1}" srcOrd="1" destOrd="0" presId="urn:microsoft.com/office/officeart/2005/8/layout/hierarchy1"/>
    <dgm:cxn modelId="{E33CE68E-0BCB-4604-870E-343E5EDA0C21}" type="presParOf" srcId="{AF7F02E9-01A3-4692-A1DC-5C15D31D8463}" destId="{521898B3-1009-48B9-BD45-1F69907150AC}" srcOrd="1" destOrd="0" presId="urn:microsoft.com/office/officeart/2005/8/layout/hierarchy1"/>
    <dgm:cxn modelId="{3DE9D334-7E72-4274-A364-BB8DD06E5437}" type="presParOf" srcId="{2E78791E-5D4D-4BB7-8525-1429AA6713E4}" destId="{3A1F2AC6-A4D0-4CDF-82F7-38A033026146}" srcOrd="2" destOrd="0" presId="urn:microsoft.com/office/officeart/2005/8/layout/hierarchy1"/>
    <dgm:cxn modelId="{A3DDE7F9-1E7B-460C-BE83-74DF42F73F7A}" type="presParOf" srcId="{2E78791E-5D4D-4BB7-8525-1429AA6713E4}" destId="{8C69D242-F954-4018-BBF2-1E348AA6157C}" srcOrd="3" destOrd="0" presId="urn:microsoft.com/office/officeart/2005/8/layout/hierarchy1"/>
    <dgm:cxn modelId="{1266CD56-EB30-4859-A19E-0671F8CD1600}" type="presParOf" srcId="{8C69D242-F954-4018-BBF2-1E348AA6157C}" destId="{64218BFC-2AEF-4944-8B87-7746ED7E8FBB}" srcOrd="0" destOrd="0" presId="urn:microsoft.com/office/officeart/2005/8/layout/hierarchy1"/>
    <dgm:cxn modelId="{5F6FA73E-F4B1-415E-98C3-37DC242FAE39}" type="presParOf" srcId="{64218BFC-2AEF-4944-8B87-7746ED7E8FBB}" destId="{E51EA596-667B-4E30-BE43-F13D6C6E917C}" srcOrd="0" destOrd="0" presId="urn:microsoft.com/office/officeart/2005/8/layout/hierarchy1"/>
    <dgm:cxn modelId="{8A382927-DE75-4517-91C7-ED93AC71DEB0}" type="presParOf" srcId="{64218BFC-2AEF-4944-8B87-7746ED7E8FBB}" destId="{BA1A3324-6A95-475E-A8D7-A2DF07899728}" srcOrd="1" destOrd="0" presId="urn:microsoft.com/office/officeart/2005/8/layout/hierarchy1"/>
    <dgm:cxn modelId="{9743EF76-741B-461E-95CE-336020575057}" type="presParOf" srcId="{8C69D242-F954-4018-BBF2-1E348AA6157C}" destId="{C5B60CC9-56B4-416E-B507-FC0E118EA64E}" srcOrd="1" destOrd="0" presId="urn:microsoft.com/office/officeart/2005/8/layout/hierarchy1"/>
    <dgm:cxn modelId="{2BAC484C-3860-4E36-853E-2E6847464CA1}" type="presParOf" srcId="{C5B60CC9-56B4-416E-B507-FC0E118EA64E}" destId="{060BC851-D87A-4988-B598-614BF4BDD44C}" srcOrd="0" destOrd="0" presId="urn:microsoft.com/office/officeart/2005/8/layout/hierarchy1"/>
    <dgm:cxn modelId="{A8BE27EC-DE10-41EB-B9C1-E0B472F08FC2}" type="presParOf" srcId="{C5B60CC9-56B4-416E-B507-FC0E118EA64E}" destId="{71EDEE20-5ACF-4721-A5EB-C5A8ECEA191C}" srcOrd="1" destOrd="0" presId="urn:microsoft.com/office/officeart/2005/8/layout/hierarchy1"/>
    <dgm:cxn modelId="{BAFE6417-9892-4470-9F84-916192C02CD4}" type="presParOf" srcId="{71EDEE20-5ACF-4721-A5EB-C5A8ECEA191C}" destId="{937DF49F-AE7F-438D-801C-68D704A5DD92}" srcOrd="0" destOrd="0" presId="urn:microsoft.com/office/officeart/2005/8/layout/hierarchy1"/>
    <dgm:cxn modelId="{B0F6231B-7F40-41A5-BDEC-149D04141008}" type="presParOf" srcId="{937DF49F-AE7F-438D-801C-68D704A5DD92}" destId="{64209FB8-A445-4941-84BB-CFEF0F7E720B}" srcOrd="0" destOrd="0" presId="urn:microsoft.com/office/officeart/2005/8/layout/hierarchy1"/>
    <dgm:cxn modelId="{7E93CEAC-A2B2-4090-BC9C-55582FF9A026}" type="presParOf" srcId="{937DF49F-AE7F-438D-801C-68D704A5DD92}" destId="{F79FA7F7-5A99-437B-9559-CBC6BFBFDE35}" srcOrd="1" destOrd="0" presId="urn:microsoft.com/office/officeart/2005/8/layout/hierarchy1"/>
    <dgm:cxn modelId="{2C2115B0-CC98-4CF8-B0AF-E3A960005C9A}" type="presParOf" srcId="{71EDEE20-5ACF-4721-A5EB-C5A8ECEA191C}" destId="{9AF8D1B2-F7EA-4549-BECC-38F3CC311039}" srcOrd="1" destOrd="0" presId="urn:microsoft.com/office/officeart/2005/8/layout/hierarchy1"/>
    <dgm:cxn modelId="{E9DCD956-12D9-4D6F-AA7E-E0F9B85FC332}" type="presParOf" srcId="{C5B60CC9-56B4-416E-B507-FC0E118EA64E}" destId="{47A23D40-834A-425E-88A8-EC93F1A21C14}" srcOrd="2" destOrd="0" presId="urn:microsoft.com/office/officeart/2005/8/layout/hierarchy1"/>
    <dgm:cxn modelId="{228F5BE1-5DD3-4019-8E6F-C3D9109D9296}" type="presParOf" srcId="{C5B60CC9-56B4-416E-B507-FC0E118EA64E}" destId="{49489A8C-899F-4AC0-9729-6FF608F51B8B}" srcOrd="3" destOrd="0" presId="urn:microsoft.com/office/officeart/2005/8/layout/hierarchy1"/>
    <dgm:cxn modelId="{E6143CD9-866A-4D02-86D7-FBB5CD9D335D}" type="presParOf" srcId="{49489A8C-899F-4AC0-9729-6FF608F51B8B}" destId="{032283F8-0E64-4357-9C1D-444FF11D3CB0}" srcOrd="0" destOrd="0" presId="urn:microsoft.com/office/officeart/2005/8/layout/hierarchy1"/>
    <dgm:cxn modelId="{8E2473F5-94AB-4F09-9338-508ADE046431}" type="presParOf" srcId="{032283F8-0E64-4357-9C1D-444FF11D3CB0}" destId="{0BADA685-415A-4992-B583-7439BECEEE12}" srcOrd="0" destOrd="0" presId="urn:microsoft.com/office/officeart/2005/8/layout/hierarchy1"/>
    <dgm:cxn modelId="{12A1386F-9BB8-430B-840E-060CE9F65B6E}" type="presParOf" srcId="{032283F8-0E64-4357-9C1D-444FF11D3CB0}" destId="{C26DBA3C-701B-439C-917C-8A4CE57D0E2E}" srcOrd="1" destOrd="0" presId="urn:microsoft.com/office/officeart/2005/8/layout/hierarchy1"/>
    <dgm:cxn modelId="{CD3FCAFA-5FFB-479B-AA9E-0CC7634B53B1}" type="presParOf" srcId="{49489A8C-899F-4AC0-9729-6FF608F51B8B}" destId="{2DE35D0E-87F5-41F7-B728-C924AF8042F0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A23D40-834A-425E-88A8-EC93F1A21C14}">
      <dsp:nvSpPr>
        <dsp:cNvPr id="0" name=""/>
        <dsp:cNvSpPr/>
      </dsp:nvSpPr>
      <dsp:spPr>
        <a:xfrm>
          <a:off x="7297187" y="2223279"/>
          <a:ext cx="869427" cy="4137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1971"/>
              </a:lnTo>
              <a:lnTo>
                <a:pt x="869427" y="281971"/>
              </a:lnTo>
              <a:lnTo>
                <a:pt x="869427" y="413768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0BC851-D87A-4988-B598-614BF4BDD44C}">
      <dsp:nvSpPr>
        <dsp:cNvPr id="0" name=""/>
        <dsp:cNvSpPr/>
      </dsp:nvSpPr>
      <dsp:spPr>
        <a:xfrm>
          <a:off x="6427759" y="2223279"/>
          <a:ext cx="869427" cy="413768"/>
        </a:xfrm>
        <a:custGeom>
          <a:avLst/>
          <a:gdLst/>
          <a:ahLst/>
          <a:cxnLst/>
          <a:rect l="0" t="0" r="0" b="0"/>
          <a:pathLst>
            <a:path>
              <a:moveTo>
                <a:pt x="869427" y="0"/>
              </a:moveTo>
              <a:lnTo>
                <a:pt x="869427" y="281971"/>
              </a:lnTo>
              <a:lnTo>
                <a:pt x="0" y="281971"/>
              </a:lnTo>
              <a:lnTo>
                <a:pt x="0" y="413768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1F2AC6-A4D0-4CDF-82F7-38A033026146}">
      <dsp:nvSpPr>
        <dsp:cNvPr id="0" name=""/>
        <dsp:cNvSpPr/>
      </dsp:nvSpPr>
      <dsp:spPr>
        <a:xfrm>
          <a:off x="5123618" y="906096"/>
          <a:ext cx="2173569" cy="4137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1971"/>
              </a:lnTo>
              <a:lnTo>
                <a:pt x="2173569" y="281971"/>
              </a:lnTo>
              <a:lnTo>
                <a:pt x="2173569" y="413768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484AC6-C7C8-4BA0-ADE1-E28CB2675043}">
      <dsp:nvSpPr>
        <dsp:cNvPr id="0" name=""/>
        <dsp:cNvSpPr/>
      </dsp:nvSpPr>
      <dsp:spPr>
        <a:xfrm>
          <a:off x="2950048" y="2223279"/>
          <a:ext cx="1738855" cy="4137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1971"/>
              </a:lnTo>
              <a:lnTo>
                <a:pt x="1738855" y="281971"/>
              </a:lnTo>
              <a:lnTo>
                <a:pt x="1738855" y="413768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4C7AA3-EA8E-4D25-9CD7-1CBBC1FADA96}">
      <dsp:nvSpPr>
        <dsp:cNvPr id="0" name=""/>
        <dsp:cNvSpPr/>
      </dsp:nvSpPr>
      <dsp:spPr>
        <a:xfrm>
          <a:off x="2904328" y="2223279"/>
          <a:ext cx="91440" cy="41376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13768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7D39AA-E8AF-4936-9E79-BE625CC00BBC}">
      <dsp:nvSpPr>
        <dsp:cNvPr id="0" name=""/>
        <dsp:cNvSpPr/>
      </dsp:nvSpPr>
      <dsp:spPr>
        <a:xfrm>
          <a:off x="1211192" y="2223279"/>
          <a:ext cx="1738855" cy="413768"/>
        </a:xfrm>
        <a:custGeom>
          <a:avLst/>
          <a:gdLst/>
          <a:ahLst/>
          <a:cxnLst/>
          <a:rect l="0" t="0" r="0" b="0"/>
          <a:pathLst>
            <a:path>
              <a:moveTo>
                <a:pt x="1738855" y="0"/>
              </a:moveTo>
              <a:lnTo>
                <a:pt x="1738855" y="281971"/>
              </a:lnTo>
              <a:lnTo>
                <a:pt x="0" y="281971"/>
              </a:lnTo>
              <a:lnTo>
                <a:pt x="0" y="413768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AFF1FD-E808-4A10-A8F6-09408D7BD4F8}">
      <dsp:nvSpPr>
        <dsp:cNvPr id="0" name=""/>
        <dsp:cNvSpPr/>
      </dsp:nvSpPr>
      <dsp:spPr>
        <a:xfrm>
          <a:off x="2950048" y="906096"/>
          <a:ext cx="2173569" cy="413768"/>
        </a:xfrm>
        <a:custGeom>
          <a:avLst/>
          <a:gdLst/>
          <a:ahLst/>
          <a:cxnLst/>
          <a:rect l="0" t="0" r="0" b="0"/>
          <a:pathLst>
            <a:path>
              <a:moveTo>
                <a:pt x="2173569" y="0"/>
              </a:moveTo>
              <a:lnTo>
                <a:pt x="2173569" y="281971"/>
              </a:lnTo>
              <a:lnTo>
                <a:pt x="0" y="281971"/>
              </a:lnTo>
              <a:lnTo>
                <a:pt x="0" y="413768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59731B-6074-4C74-B6A9-1F1E2E0C067F}">
      <dsp:nvSpPr>
        <dsp:cNvPr id="0" name=""/>
        <dsp:cNvSpPr/>
      </dsp:nvSpPr>
      <dsp:spPr>
        <a:xfrm>
          <a:off x="4412267" y="2681"/>
          <a:ext cx="1422700" cy="9034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E87BBA-C8E1-4C5A-95BA-39E54165380E}">
      <dsp:nvSpPr>
        <dsp:cNvPr id="0" name=""/>
        <dsp:cNvSpPr/>
      </dsp:nvSpPr>
      <dsp:spPr>
        <a:xfrm>
          <a:off x="4570345" y="152855"/>
          <a:ext cx="1422700" cy="9034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STATISTICS</a:t>
          </a:r>
          <a:endParaRPr lang="en-IN" sz="1900" kern="1200" dirty="0"/>
        </a:p>
      </dsp:txBody>
      <dsp:txXfrm>
        <a:off x="4596805" y="179315"/>
        <a:ext cx="1369780" cy="850494"/>
      </dsp:txXfrm>
    </dsp:sp>
    <dsp:sp modelId="{45EE9C62-EB1B-43ED-B239-9381A768FB3A}">
      <dsp:nvSpPr>
        <dsp:cNvPr id="0" name=""/>
        <dsp:cNvSpPr/>
      </dsp:nvSpPr>
      <dsp:spPr>
        <a:xfrm>
          <a:off x="2238698" y="1319865"/>
          <a:ext cx="1422700" cy="9034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675D96-63FD-4B51-A6E1-E3997334CE5A}">
      <dsp:nvSpPr>
        <dsp:cNvPr id="0" name=""/>
        <dsp:cNvSpPr/>
      </dsp:nvSpPr>
      <dsp:spPr>
        <a:xfrm>
          <a:off x="2396776" y="1470039"/>
          <a:ext cx="1422700" cy="9034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 Descriptive Statistics</a:t>
          </a:r>
          <a:endParaRPr lang="en-IN" sz="1900" kern="1200" dirty="0"/>
        </a:p>
      </dsp:txBody>
      <dsp:txXfrm>
        <a:off x="2423236" y="1496499"/>
        <a:ext cx="1369780" cy="850494"/>
      </dsp:txXfrm>
    </dsp:sp>
    <dsp:sp modelId="{D24495B0-9863-4D29-9EDE-CF3E83CF94A3}">
      <dsp:nvSpPr>
        <dsp:cNvPr id="0" name=""/>
        <dsp:cNvSpPr/>
      </dsp:nvSpPr>
      <dsp:spPr>
        <a:xfrm>
          <a:off x="499842" y="2637048"/>
          <a:ext cx="1422700" cy="9034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ED3A17-40B5-4C76-951B-9F34AA3BF7AB}">
      <dsp:nvSpPr>
        <dsp:cNvPr id="0" name=""/>
        <dsp:cNvSpPr/>
      </dsp:nvSpPr>
      <dsp:spPr>
        <a:xfrm>
          <a:off x="657920" y="2787222"/>
          <a:ext cx="1422700" cy="9034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Univariate</a:t>
          </a:r>
          <a:endParaRPr lang="en-IN" sz="1900" kern="1200" dirty="0"/>
        </a:p>
      </dsp:txBody>
      <dsp:txXfrm>
        <a:off x="684380" y="2813682"/>
        <a:ext cx="1369780" cy="850494"/>
      </dsp:txXfrm>
    </dsp:sp>
    <dsp:sp modelId="{0FE5429B-F1F1-486B-BA83-776A809271E7}">
      <dsp:nvSpPr>
        <dsp:cNvPr id="0" name=""/>
        <dsp:cNvSpPr/>
      </dsp:nvSpPr>
      <dsp:spPr>
        <a:xfrm>
          <a:off x="2238698" y="2637048"/>
          <a:ext cx="1422700" cy="9034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831AE0-3209-4653-A326-F3DEFB501BF4}">
      <dsp:nvSpPr>
        <dsp:cNvPr id="0" name=""/>
        <dsp:cNvSpPr/>
      </dsp:nvSpPr>
      <dsp:spPr>
        <a:xfrm>
          <a:off x="2396776" y="2787222"/>
          <a:ext cx="1422700" cy="9034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Bivariate</a:t>
          </a:r>
          <a:endParaRPr lang="en-IN" sz="1900" kern="1200" dirty="0"/>
        </a:p>
      </dsp:txBody>
      <dsp:txXfrm>
        <a:off x="2423236" y="2813682"/>
        <a:ext cx="1369780" cy="850494"/>
      </dsp:txXfrm>
    </dsp:sp>
    <dsp:sp modelId="{63ABC97E-83CE-42E5-BDD1-B7ADEF67B2CD}">
      <dsp:nvSpPr>
        <dsp:cNvPr id="0" name=""/>
        <dsp:cNvSpPr/>
      </dsp:nvSpPr>
      <dsp:spPr>
        <a:xfrm>
          <a:off x="3977554" y="2637048"/>
          <a:ext cx="1422700" cy="9034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F4E406-B13C-45EE-B055-F5F857B97EE1}">
      <dsp:nvSpPr>
        <dsp:cNvPr id="0" name=""/>
        <dsp:cNvSpPr/>
      </dsp:nvSpPr>
      <dsp:spPr>
        <a:xfrm>
          <a:off x="4135631" y="2787222"/>
          <a:ext cx="1422700" cy="9034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Multivariate</a:t>
          </a:r>
          <a:endParaRPr lang="en-IN" sz="1900" kern="1200" dirty="0"/>
        </a:p>
      </dsp:txBody>
      <dsp:txXfrm>
        <a:off x="4162091" y="2813682"/>
        <a:ext cx="1369780" cy="850494"/>
      </dsp:txXfrm>
    </dsp:sp>
    <dsp:sp modelId="{E51EA596-667B-4E30-BE43-F13D6C6E917C}">
      <dsp:nvSpPr>
        <dsp:cNvPr id="0" name=""/>
        <dsp:cNvSpPr/>
      </dsp:nvSpPr>
      <dsp:spPr>
        <a:xfrm>
          <a:off x="6585837" y="1319865"/>
          <a:ext cx="1422700" cy="9034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1A3324-6A95-475E-A8D7-A2DF07899728}">
      <dsp:nvSpPr>
        <dsp:cNvPr id="0" name=""/>
        <dsp:cNvSpPr/>
      </dsp:nvSpPr>
      <dsp:spPr>
        <a:xfrm>
          <a:off x="6743915" y="1470039"/>
          <a:ext cx="1422700" cy="9034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Inferential statistics</a:t>
          </a:r>
          <a:endParaRPr lang="en-IN" sz="1900" kern="1200" dirty="0"/>
        </a:p>
      </dsp:txBody>
      <dsp:txXfrm>
        <a:off x="6770375" y="1496499"/>
        <a:ext cx="1369780" cy="850494"/>
      </dsp:txXfrm>
    </dsp:sp>
    <dsp:sp modelId="{64209FB8-A445-4941-84BB-CFEF0F7E720B}">
      <dsp:nvSpPr>
        <dsp:cNvPr id="0" name=""/>
        <dsp:cNvSpPr/>
      </dsp:nvSpPr>
      <dsp:spPr>
        <a:xfrm>
          <a:off x="5716409" y="2637048"/>
          <a:ext cx="1422700" cy="9034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9FA7F7-5A99-437B-9559-CBC6BFBFDE35}">
      <dsp:nvSpPr>
        <dsp:cNvPr id="0" name=""/>
        <dsp:cNvSpPr/>
      </dsp:nvSpPr>
      <dsp:spPr>
        <a:xfrm>
          <a:off x="5874487" y="2787222"/>
          <a:ext cx="1422700" cy="9034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Hypothesis testing</a:t>
          </a:r>
          <a:endParaRPr lang="en-IN" sz="1900" kern="1200" dirty="0"/>
        </a:p>
      </dsp:txBody>
      <dsp:txXfrm>
        <a:off x="5900947" y="2813682"/>
        <a:ext cx="1369780" cy="850494"/>
      </dsp:txXfrm>
    </dsp:sp>
    <dsp:sp modelId="{0BADA685-415A-4992-B583-7439BECEEE12}">
      <dsp:nvSpPr>
        <dsp:cNvPr id="0" name=""/>
        <dsp:cNvSpPr/>
      </dsp:nvSpPr>
      <dsp:spPr>
        <a:xfrm>
          <a:off x="7455265" y="2637048"/>
          <a:ext cx="1422700" cy="9034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6DBA3C-701B-439C-917C-8A4CE57D0E2E}">
      <dsp:nvSpPr>
        <dsp:cNvPr id="0" name=""/>
        <dsp:cNvSpPr/>
      </dsp:nvSpPr>
      <dsp:spPr>
        <a:xfrm>
          <a:off x="7613343" y="2787222"/>
          <a:ext cx="1422700" cy="9034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Model fitting</a:t>
          </a:r>
          <a:endParaRPr lang="en-IN" sz="1900" kern="1200" dirty="0"/>
        </a:p>
      </dsp:txBody>
      <dsp:txXfrm>
        <a:off x="7639803" y="2813682"/>
        <a:ext cx="1369780" cy="8504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11/28/2023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52079-6997-47B8-B262-4ED5D2EA2D74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680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21586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46376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23158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58610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2006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1548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65963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8676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72215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38998-10EA-455D-8FDC-3EBC7E198582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496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73164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17603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411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127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71965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94F13-1676-4B68-A383-661B657F6E63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901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CB83234-995D-4149-8E1E-BC120E9070D5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589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  <p:sldLayoutId id="2147483892" r:id="rId12"/>
    <p:sldLayoutId id="2147483893" r:id="rId13"/>
    <p:sldLayoutId id="2147483894" r:id="rId14"/>
    <p:sldLayoutId id="2147483895" r:id="rId15"/>
    <p:sldLayoutId id="2147483896" r:id="rId16"/>
    <p:sldLayoutId id="2147483897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ribbr.com/statistics/hypothesis-testing/" TargetMode="External"/><Relationship Id="rId2" Type="http://schemas.openxmlformats.org/officeDocument/2006/relationships/hyperlink" Target="https://www.scribbr.com/methodology/population-vs-sample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3.0/" TargetMode="External"/><Relationship Id="rId5" Type="http://schemas.openxmlformats.org/officeDocument/2006/relationships/hyperlink" Target="https://suntarliarzn.github.io/2020/11/19/Inferential-Statistics(11)-R-5-ANOVA.html" TargetMode="Externa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bing.com/ck/a?!&amp;&amp;p=6757cb4d4d2b25f3JmltdHM9MTcwMTA0MzIwMCZpZ3VpZD0yNmExNjAyYi0yZDFmLTYyYzctMDNmZC03M2UzMmM3ZjYzNDImaW5zaWQ9NTkzNA&amp;ptn=3&amp;ver=2&amp;hsh=3&amp;fclid=26a1602b-2d1f-62c7-03fd-73e32c7f6342&amp;psq=uses+of+descriptive+statistics&amp;u=a1aHR0cHM6Ly9yZXNlYXJjaGNvbm5lY3Rpb25zLm9yZy9yZXNlYXJjaC10b29scy9kZXNjcmlwdGl2ZS1zdGF0aXN0aWNz&amp;ntb=1" TargetMode="External"/><Relationship Id="rId3" Type="http://schemas.microsoft.com/office/2007/relationships/hdphoto" Target="../media/hdphoto1.wdp"/><Relationship Id="rId7" Type="http://schemas.openxmlformats.org/officeDocument/2006/relationships/hyperlink" Target="https://www.bing.com/ck/a?!&amp;&amp;p=4d3b4f3f90edaa64JmltdHM9MTcwMTA0MzIwMCZpZ3VpZD0yNmExNjAyYi0yZDFmLTYyYzctMDNmZC03M2UzMmM3ZjYzNDImaW5zaWQ9NTkzMg&amp;ptn=3&amp;ver=2&amp;hsh=3&amp;fclid=26a1602b-2d1f-62c7-03fd-73e32c7f6342&amp;psq=uses+of+descriptive+statistics&amp;u=a1aHR0cHM6Ly93d3cubWFrZW15YXNzaWdubWVudHMuY29tL2Jsb2cvd2hhdC1hcmUtZGVzY3JpcHRpdmUtc3RhdGlzdGljcy13aGVuLXRvLXVzZS10aGVtLWFuZC13aHkv&amp;ntb=1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bing.com/ck/a?!&amp;&amp;p=8efce89567c7c732JmltdHM9MTcwMTA0MzIwMCZpZ3VpZD0yNmExNjAyYi0yZDFmLTYyYzctMDNmZC03M2UzMmM3ZjYzNDImaW5zaWQ9NTkzMA&amp;ptn=3&amp;ver=2&amp;hsh=3&amp;fclid=26a1602b-2d1f-62c7-03fd-73e32c7f6342&amp;psq=uses+of+descriptive+statistics&amp;u=a1aHR0cHM6Ly93d3cubWFrZW15YXNzaWdubWVudHMuY29tL2Jsb2cvd2hhdC1hcmUtZGVzY3JpcHRpdmUtc3RhdGlzdGljcy13aGVuLXRvLXVzZS10aGVtLWFuZC13aHkv&amp;ntb=1" TargetMode="External"/><Relationship Id="rId5" Type="http://schemas.openxmlformats.org/officeDocument/2006/relationships/hyperlink" Target="https://www.bing.com/ck/a?!&amp;&amp;p=b31e2a5be2e0dd26JmltdHM9MTcwMTA0MzIwMCZpZ3VpZD0yNmExNjAyYi0yZDFmLTYyYzctMDNmZC03M2UzMmM3ZjYzNDImaW5zaWQ9NTkyOA&amp;ptn=3&amp;ver=2&amp;hsh=3&amp;fclid=26a1602b-2d1f-62c7-03fd-73e32c7f6342&amp;psq=uses+of+descriptive+statistics&amp;u=a1aHR0cHM6Ly93d3cubWFrZW15YXNzaWdubWVudHMuY29tL2Jsb2cvd2hhdC1hcmUtZGVzY3JpcHRpdmUtc3RhdGlzdGljcy13aGVuLXRvLXVzZS10aGVtLWFuZC13aHkv&amp;ntb=1" TargetMode="External"/><Relationship Id="rId4" Type="http://schemas.openxmlformats.org/officeDocument/2006/relationships/hyperlink" Target="https://www.slideshare.net/kemdoby/descriptive-statistics-8664485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Kurtosis" TargetMode="External"/><Relationship Id="rId2" Type="http://schemas.openxmlformats.org/officeDocument/2006/relationships/hyperlink" Target="https://en.wikipedia.org/wiki/Skewness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3.0/" TargetMode="External"/><Relationship Id="rId5" Type="http://schemas.openxmlformats.org/officeDocument/2006/relationships/hyperlink" Target="https://priorprobability.com/2016/09/18/taxonomy-of-univariate-distributions/" TargetMode="Externa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-nc/3.0/" TargetMode="External"/><Relationship Id="rId3" Type="http://schemas.openxmlformats.org/officeDocument/2006/relationships/hyperlink" Target="https://en.wikipedia.org/wiki/Probability_distribution" TargetMode="External"/><Relationship Id="rId7" Type="http://schemas.openxmlformats.org/officeDocument/2006/relationships/hyperlink" Target="https://wiki.godvillegame.com/Skewed_random_complaint" TargetMode="External"/><Relationship Id="rId2" Type="http://schemas.openxmlformats.org/officeDocument/2006/relationships/hyperlink" Target="https://en.wikipedia.org/wiki/Statistics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hyperlink" Target="https://en.wikipedia.org/wiki/Random_variable" TargetMode="External"/><Relationship Id="rId10" Type="http://schemas.openxmlformats.org/officeDocument/2006/relationships/hyperlink" Target="https://online.stat.psu.edu/stat200/lesson/2/2.2/2.2.4/2.2.4.1" TargetMode="External"/><Relationship Id="rId4" Type="http://schemas.openxmlformats.org/officeDocument/2006/relationships/hyperlink" Target="https://en.wikipedia.org/wiki/Real_number" TargetMode="External"/><Relationship Id="rId9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hyperlink" Target="https://en.wikipedia.org/wiki/Quartile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danawanzer.github.io/stats-with-jamovi/statistics-foundations-1.html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Multivariate_normal_distribution" TargetMode="External"/><Relationship Id="rId3" Type="http://schemas.openxmlformats.org/officeDocument/2006/relationships/hyperlink" Target="https://en.wikipedia.org/wiki/Contingency_tables" TargetMode="External"/><Relationship Id="rId7" Type="http://schemas.openxmlformats.org/officeDocument/2006/relationships/image" Target="../media/image10.png"/><Relationship Id="rId2" Type="http://schemas.openxmlformats.org/officeDocument/2006/relationships/hyperlink" Target="https://en.wikipedia.org/wiki/Contingency_tabl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en.wikipedia.org/wiki/Conditional_distribution" TargetMode="External"/><Relationship Id="rId5" Type="http://schemas.openxmlformats.org/officeDocument/2006/relationships/hyperlink" Target="https://en.wikipedia.org/wiki/Correlation_and_dependence" TargetMode="External"/><Relationship Id="rId4" Type="http://schemas.openxmlformats.org/officeDocument/2006/relationships/hyperlink" Target="https://en.wikipedia.org/wiki/Scatterplot" TargetMode="External"/><Relationship Id="rId9" Type="http://schemas.openxmlformats.org/officeDocument/2006/relationships/hyperlink" Target="https://creativecommons.org/licenses/by-sa/3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9000"/>
          </a:blip>
          <a:srcRect t="10000"/>
          <a:stretch/>
        </p:blipFill>
        <p:spPr>
          <a:xfrm>
            <a:off x="0" y="-27993"/>
            <a:ext cx="9455020" cy="70103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0" y="571501"/>
            <a:ext cx="6705600" cy="5129503"/>
          </a:xfrm>
        </p:spPr>
        <p:txBody>
          <a:bodyPr>
            <a:noAutofit/>
          </a:bodyPr>
          <a:lstStyle/>
          <a:p>
            <a:pPr algn="l"/>
            <a:r>
              <a:rPr lang="en-US" sz="9600" dirty="0">
                <a:solidFill>
                  <a:schemeClr val="accent1">
                    <a:lumMod val="20000"/>
                    <a:lumOff val="80000"/>
                  </a:schemeClr>
                </a:solidFill>
                <a:latin typeface="Bernard MT Condensed" panose="02050806060905020404" pitchFamily="18" charset="0"/>
              </a:rPr>
              <a:t>Present</a:t>
            </a:r>
            <a:r>
              <a:rPr lang="en-US" sz="9600" dirty="0">
                <a:solidFill>
                  <a:schemeClr val="accent1">
                    <a:lumMod val="50000"/>
                  </a:schemeClr>
                </a:solidFill>
                <a:latin typeface="Bernard MT Condensed" panose="02050806060905020404" pitchFamily="18" charset="0"/>
              </a:rPr>
              <a:t>ation</a:t>
            </a:r>
            <a:r>
              <a:rPr lang="en-US" sz="9600" dirty="0">
                <a:solidFill>
                  <a:schemeClr val="accent1">
                    <a:lumMod val="20000"/>
                    <a:lumOff val="80000"/>
                  </a:schemeClr>
                </a:solidFill>
                <a:latin typeface="Bernard MT Condensed" panose="02050806060905020404" pitchFamily="18" charset="0"/>
              </a:rPr>
              <a:t> on STAT</a:t>
            </a:r>
            <a:r>
              <a:rPr lang="en-US" sz="9600" dirty="0">
                <a:solidFill>
                  <a:schemeClr val="accent1">
                    <a:lumMod val="50000"/>
                  </a:schemeClr>
                </a:solidFill>
                <a:latin typeface="Bernard MT Condensed" panose="02050806060905020404" pitchFamily="18" charset="0"/>
              </a:rPr>
              <a:t>ISTICS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13B1EB9-E3F6-75F3-76AF-F0FD35819F45}"/>
              </a:ext>
            </a:extLst>
          </p:cNvPr>
          <p:cNvSpPr txBox="1"/>
          <p:nvPr/>
        </p:nvSpPr>
        <p:spPr>
          <a:xfrm>
            <a:off x="1828800" y="765110"/>
            <a:ext cx="102823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ankGothic Md BT" panose="020B0807020203060204" pitchFamily="34" charset="0"/>
              </a:rPr>
              <a:t>Inferential statistics</a:t>
            </a:r>
            <a:endParaRPr lang="en-IN" sz="3200" dirty="0">
              <a:latin typeface="BankGothic Md BT" panose="020B080702020306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FE29DF-943D-71E2-6654-43518066A130}"/>
              </a:ext>
            </a:extLst>
          </p:cNvPr>
          <p:cNvSpPr txBox="1"/>
          <p:nvPr/>
        </p:nvSpPr>
        <p:spPr>
          <a:xfrm>
            <a:off x="6400800" y="1639135"/>
            <a:ext cx="570100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0" i="0" dirty="0">
                <a:solidFill>
                  <a:srgbClr val="0D405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2400" b="1" i="0" dirty="0">
                <a:solidFill>
                  <a:srgbClr val="0D405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inferential statistics</a:t>
            </a:r>
            <a:r>
              <a:rPr lang="en-US" sz="2400" b="0" i="0" dirty="0">
                <a:solidFill>
                  <a:srgbClr val="0D405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help us to make conclusions and predictions based on the data.</a:t>
            </a:r>
          </a:p>
          <a:p>
            <a:pPr algn="l"/>
            <a:r>
              <a:rPr lang="en-US" sz="2400" b="0" i="0" dirty="0">
                <a:solidFill>
                  <a:srgbClr val="0D405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When certain data is collected from a </a:t>
            </a:r>
            <a:r>
              <a:rPr lang="en-US" sz="2400" b="0" i="0" u="none" strike="noStrike" dirty="0">
                <a:solidFill>
                  <a:srgbClr val="1F80E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sample</a:t>
            </a:r>
            <a:r>
              <a:rPr lang="en-US" sz="2400" b="0" i="0" dirty="0">
                <a:solidFill>
                  <a:srgbClr val="0D405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then inferential statistics is used to understand the larger population from which the sample is taken.</a:t>
            </a:r>
          </a:p>
          <a:p>
            <a:pPr algn="l"/>
            <a:r>
              <a:rPr lang="en-US" sz="2400" b="0" i="0" dirty="0">
                <a:solidFill>
                  <a:srgbClr val="0D405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Inferential statistics have two main uses: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D405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making </a:t>
            </a:r>
            <a:r>
              <a:rPr lang="en-US" sz="2400" b="1" i="0" dirty="0">
                <a:solidFill>
                  <a:srgbClr val="0D405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estimates</a:t>
            </a:r>
            <a:r>
              <a:rPr lang="en-US" sz="2400" b="0" i="0" dirty="0">
                <a:solidFill>
                  <a:srgbClr val="0D405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about populations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1" i="0" u="none" strike="noStrike" dirty="0">
                <a:solidFill>
                  <a:srgbClr val="1F80E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testing hypotheses</a:t>
            </a:r>
            <a:r>
              <a:rPr lang="en-US" sz="2400" b="0" i="0" dirty="0">
                <a:solidFill>
                  <a:srgbClr val="0D405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to draw conclusions about populations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886A84-0F13-D42A-8424-9D16F80335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632858" y="1932515"/>
            <a:ext cx="4637314" cy="39544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F29377-FF15-85FF-EC4D-5E015646250C}"/>
              </a:ext>
            </a:extLst>
          </p:cNvPr>
          <p:cNvSpPr txBox="1"/>
          <p:nvPr/>
        </p:nvSpPr>
        <p:spPr>
          <a:xfrm>
            <a:off x="1632858" y="5887010"/>
            <a:ext cx="46373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5" tooltip="https://suntarliarzn.github.io/2020/11/19/Inferential-Statistics(11)-R-5-ANOVA.html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6" tooltip="https://creativecommons.org/licenses/by-nc/3.0/"/>
              </a:rPr>
              <a:t>CC BY-NC</a:t>
            </a:r>
            <a:endParaRPr lang="en-IN" sz="900"/>
          </a:p>
        </p:txBody>
      </p:sp>
    </p:spTree>
    <p:extLst>
      <p:ext uri="{BB962C8B-B14F-4D97-AF65-F5344CB8AC3E}">
        <p14:creationId xmlns:p14="http://schemas.microsoft.com/office/powerpoint/2010/main" val="1369002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4EB9BDF-4AFA-C685-BB7E-285CAB47F435}"/>
              </a:ext>
            </a:extLst>
          </p:cNvPr>
          <p:cNvSpPr txBox="1"/>
          <p:nvPr/>
        </p:nvSpPr>
        <p:spPr>
          <a:xfrm>
            <a:off x="2108718" y="830424"/>
            <a:ext cx="883609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accent4">
                    <a:lumMod val="75000"/>
                  </a:schemeClr>
                </a:solidFill>
                <a:latin typeface="Brush Script MT" panose="03060802040406070304" pitchFamily="66" charset="0"/>
              </a:rPr>
              <a:t>THANK</a:t>
            </a:r>
          </a:p>
          <a:p>
            <a:r>
              <a:rPr lang="en-US" sz="9600" dirty="0">
                <a:solidFill>
                  <a:schemeClr val="accent4">
                    <a:lumMod val="75000"/>
                  </a:schemeClr>
                </a:solidFill>
                <a:latin typeface="Brush Script MT" panose="03060802040406070304" pitchFamily="66" charset="0"/>
              </a:rPr>
              <a:t>           YOU </a:t>
            </a:r>
          </a:p>
          <a:p>
            <a:r>
              <a:rPr lang="en-IN" sz="4800" dirty="0">
                <a:latin typeface="Arial Rounded MT Bold" panose="020F0704030504030204" pitchFamily="34" charset="0"/>
              </a:rPr>
              <a:t>  </a:t>
            </a:r>
            <a:r>
              <a:rPr lang="en-IN" sz="4800" dirty="0">
                <a:solidFill>
                  <a:srgbClr val="7030A0"/>
                </a:solidFill>
                <a:latin typeface="Arial Rounded MT Bold" panose="020F0704030504030204" pitchFamily="34" charset="0"/>
              </a:rPr>
              <a:t>PRESENTATION BY:</a:t>
            </a:r>
          </a:p>
          <a:p>
            <a:r>
              <a:rPr lang="en-IN" sz="4800" dirty="0">
                <a:latin typeface="Arial Rounded MT Bold" panose="020F0704030504030204" pitchFamily="34" charset="0"/>
              </a:rPr>
              <a:t>         </a:t>
            </a:r>
            <a:r>
              <a:rPr lang="en-IN" sz="4800" dirty="0">
                <a:solidFill>
                  <a:schemeClr val="accent1">
                    <a:lumMod val="75000"/>
                  </a:schemeClr>
                </a:solidFill>
                <a:latin typeface="Arial Rounded MT Bold" panose="020F0704030504030204" pitchFamily="34" charset="0"/>
              </a:rPr>
              <a:t>C.SHIVANI</a:t>
            </a:r>
          </a:p>
          <a:p>
            <a:r>
              <a:rPr lang="en-IN" sz="4800" dirty="0">
                <a:latin typeface="Arial Rounded MT Bold" panose="020F0704030504030204" pitchFamily="34" charset="0"/>
              </a:rPr>
              <a:t>    </a:t>
            </a:r>
            <a:r>
              <a:rPr lang="en-IN" sz="4800" dirty="0">
                <a:solidFill>
                  <a:schemeClr val="tx2">
                    <a:lumMod val="90000"/>
                    <a:lumOff val="10000"/>
                  </a:schemeClr>
                </a:solidFill>
                <a:latin typeface="Arial Rounded MT Bold" panose="020F0704030504030204" pitchFamily="34" charset="0"/>
              </a:rPr>
              <a:t>ROLL NO:</a:t>
            </a:r>
            <a:r>
              <a:rPr lang="en-IN" sz="4800" dirty="0">
                <a:solidFill>
                  <a:schemeClr val="bg1">
                    <a:lumMod val="50000"/>
                  </a:schemeClr>
                </a:solidFill>
                <a:latin typeface="Arial Rounded MT Bold" panose="020F0704030504030204" pitchFamily="34" charset="0"/>
              </a:rPr>
              <a:t>23071A6712</a:t>
            </a:r>
          </a:p>
        </p:txBody>
      </p:sp>
    </p:spTree>
    <p:extLst>
      <p:ext uri="{BB962C8B-B14F-4D97-AF65-F5344CB8AC3E}">
        <p14:creationId xmlns:p14="http://schemas.microsoft.com/office/powerpoint/2010/main" val="3731954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12163" y="1287624"/>
            <a:ext cx="4795934" cy="1222311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</a:rPr>
              <a:t>Definition of Statistics</a:t>
            </a:r>
          </a:p>
        </p:txBody>
      </p:sp>
      <p:pic>
        <p:nvPicPr>
          <p:cNvPr id="7" name="Content Placeholder 6" descr="Magnifying glass showing decling performance">
            <a:extLst>
              <a:ext uri="{FF2B5EF4-FFF2-40B4-BE49-F238E27FC236}">
                <a16:creationId xmlns:a16="http://schemas.microsoft.com/office/drawing/2014/main" id="{B542656A-A16A-932E-5A5B-E1B9E23BC3A7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9112250" y="2286000"/>
            <a:ext cx="3079750" cy="318135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chemeClr val="accent3">
                <a:lumMod val="50000"/>
              </a:schemeClr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scene3d>
            <a:camera prst="perspectiveLeft"/>
            <a:lightRig rig="threePt" dir="t"/>
          </a:scene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85728E1-C597-4306-4968-177E3B6BA7F3}"/>
              </a:ext>
            </a:extLst>
          </p:cNvPr>
          <p:cNvSpPr txBox="1"/>
          <p:nvPr/>
        </p:nvSpPr>
        <p:spPr>
          <a:xfrm>
            <a:off x="3685592" y="2861012"/>
            <a:ext cx="524380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444444"/>
                </a:solidFill>
                <a:latin typeface="Poppins" panose="00000500000000000000" pitchFamily="2" charset="0"/>
              </a:rPr>
              <a:t>Statistics</a:t>
            </a:r>
            <a:r>
              <a:rPr lang="en-US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 is the study of the collection, analysis, interpretation, presentation, and organization of data.</a:t>
            </a:r>
          </a:p>
          <a:p>
            <a:r>
              <a:rPr lang="en-US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 It is a mathematical discipline to collect and  summarize data. </a:t>
            </a:r>
          </a:p>
          <a:p>
            <a:r>
              <a:rPr lang="en-US" dirty="0">
                <a:solidFill>
                  <a:srgbClr val="444444"/>
                </a:solidFill>
                <a:latin typeface="Poppins" panose="00000500000000000000" pitchFamily="2" charset="0"/>
              </a:rPr>
              <a:t>S</a:t>
            </a:r>
            <a:r>
              <a:rPr lang="en-US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tatistics is a branch of applied mathematics.</a:t>
            </a:r>
            <a:endParaRPr lang="en-IN" dirty="0"/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C8DA29E1-EB01-CA06-BEDD-E50FBAD481DC}"/>
              </a:ext>
            </a:extLst>
          </p:cNvPr>
          <p:cNvSpPr/>
          <p:nvPr/>
        </p:nvSpPr>
        <p:spPr>
          <a:xfrm>
            <a:off x="3489649" y="2995127"/>
            <a:ext cx="195943" cy="167951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E4A7E0D8-2301-94AF-5328-A8C580D8DFC2}"/>
              </a:ext>
            </a:extLst>
          </p:cNvPr>
          <p:cNvSpPr/>
          <p:nvPr/>
        </p:nvSpPr>
        <p:spPr>
          <a:xfrm>
            <a:off x="3512975" y="3806514"/>
            <a:ext cx="195943" cy="167951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22C58465-D2ED-4DBA-07A2-8400457667F7}"/>
              </a:ext>
            </a:extLst>
          </p:cNvPr>
          <p:cNvSpPr/>
          <p:nvPr/>
        </p:nvSpPr>
        <p:spPr>
          <a:xfrm>
            <a:off x="3501312" y="4349425"/>
            <a:ext cx="195943" cy="167951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troduction to Elementary statistics">
            <a:extLst>
              <a:ext uri="{FF2B5EF4-FFF2-40B4-BE49-F238E27FC236}">
                <a16:creationId xmlns:a16="http://schemas.microsoft.com/office/drawing/2014/main" id="{58E0EA42-3B1E-8458-96F8-66B5AF45F9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8940" y="489858"/>
            <a:ext cx="8362561" cy="5878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9012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4825D88-DA99-E8B1-B6FD-1565E0E7AF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9731375" cy="74612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Type of Statistics</a:t>
            </a:r>
            <a:endParaRPr lang="en-IN" dirty="0">
              <a:solidFill>
                <a:schemeClr val="bg2">
                  <a:lumMod val="25000"/>
                </a:schemeClr>
              </a:solidFill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6C9EB14-C3A9-782B-71E4-03BB10F81B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61487397"/>
              </p:ext>
            </p:extLst>
          </p:nvPr>
        </p:nvGraphicFramePr>
        <p:xfrm>
          <a:off x="1950098" y="1371600"/>
          <a:ext cx="9535886" cy="36933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49246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CCF91-8501-6C81-9921-C5B72DE3DB5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816180" y="90363"/>
            <a:ext cx="5580063" cy="86042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3"/>
                </a:solidFill>
                <a:latin typeface="BankGothic Lt BT" panose="020B0607020203060204" pitchFamily="34" charset="0"/>
              </a:rPr>
              <a:t>Descriptive statistics</a:t>
            </a:r>
            <a:endParaRPr lang="en-IN" dirty="0">
              <a:solidFill>
                <a:schemeClr val="accent3"/>
              </a:solidFill>
              <a:latin typeface="BankGothic Lt BT" panose="020B060702020306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BDDD65-5456-8492-D71D-3CA0A75BCD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595120" y="1791478"/>
            <a:ext cx="3452326" cy="399350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Arrow: Chevron 6">
            <a:extLst>
              <a:ext uri="{FF2B5EF4-FFF2-40B4-BE49-F238E27FC236}">
                <a16:creationId xmlns:a16="http://schemas.microsoft.com/office/drawing/2014/main" id="{17EAD847-CF14-E85C-928E-431977E92706}"/>
              </a:ext>
            </a:extLst>
          </p:cNvPr>
          <p:cNvSpPr/>
          <p:nvPr/>
        </p:nvSpPr>
        <p:spPr>
          <a:xfrm>
            <a:off x="335903" y="905069"/>
            <a:ext cx="45719" cy="45719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411338-2DD3-7CDE-DDC3-C0D9CA6FABDD}"/>
              </a:ext>
            </a:extLst>
          </p:cNvPr>
          <p:cNvSpPr txBox="1"/>
          <p:nvPr/>
        </p:nvSpPr>
        <p:spPr>
          <a:xfrm>
            <a:off x="2220687" y="905069"/>
            <a:ext cx="5486400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     Descriptive statistic is the summarized features of the given data.</a:t>
            </a:r>
          </a:p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     Descriptive statistics is the process of using and analyzing the statistic.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rgbClr val="4007A2"/>
                </a:solidFill>
                <a:effectLst/>
                <a:latin typeface="-apple-system"/>
                <a:hlinkClick r:id="rId5"/>
              </a:rPr>
              <a:t>Create an overview of the entire data set by summarizing it</a:t>
            </a:r>
            <a:endParaRPr lang="en-US" sz="2400" b="0" i="0" dirty="0">
              <a:solidFill>
                <a:srgbClr val="111111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rgbClr val="4007A2"/>
                </a:solidFill>
                <a:effectLst/>
                <a:latin typeface="-apple-system"/>
                <a:hlinkClick r:id="rId6"/>
              </a:rPr>
              <a:t>Generate an actionable set of information from the large data set having multiple variables</a:t>
            </a:r>
            <a:endParaRPr lang="en-US" sz="2400" b="0" i="0" dirty="0">
              <a:solidFill>
                <a:srgbClr val="111111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rgbClr val="4007A2"/>
                </a:solidFill>
                <a:effectLst/>
                <a:latin typeface="-apple-system"/>
                <a:hlinkClick r:id="rId7"/>
              </a:rPr>
              <a:t>Segregate the data into homogeneous groups to enable comparison</a:t>
            </a:r>
            <a:endParaRPr lang="en-US" sz="2400" b="0" i="0" dirty="0">
              <a:solidFill>
                <a:srgbClr val="111111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rgbClr val="4007A2"/>
                </a:solidFill>
                <a:effectLst/>
                <a:latin typeface="-apple-system"/>
                <a:hlinkClick r:id="rId8"/>
              </a:rPr>
              <a:t>Provide basic information about variables in a dataset</a:t>
            </a:r>
            <a:endParaRPr lang="en-US" sz="2400" b="0" i="0" dirty="0">
              <a:solidFill>
                <a:srgbClr val="111111"/>
              </a:solidFill>
              <a:effectLst/>
              <a:latin typeface="-apple-system"/>
            </a:endParaRPr>
          </a:p>
          <a:p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13224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C06BE4F-9F15-B613-C514-28540B85D964}"/>
              </a:ext>
            </a:extLst>
          </p:cNvPr>
          <p:cNvSpPr txBox="1"/>
          <p:nvPr/>
        </p:nvSpPr>
        <p:spPr>
          <a:xfrm>
            <a:off x="5094513" y="527982"/>
            <a:ext cx="6792685" cy="5201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4400" b="1" i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Univariate analysis</a:t>
            </a:r>
          </a:p>
          <a:p>
            <a:pPr algn="l"/>
            <a:r>
              <a:rPr lang="en-US" sz="2000" b="0" i="0" dirty="0">
                <a:solidFill>
                  <a:srgbClr val="3366CC"/>
                </a:solidFill>
                <a:effectLst/>
                <a:latin typeface="Arial" panose="020B0604020202020204" pitchFamily="34" charset="0"/>
              </a:rPr>
              <a:t>      </a:t>
            </a:r>
            <a:r>
              <a:rPr lang="en-US" sz="3600" b="0" i="0" dirty="0"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univariate analysis involves describing the distribution of a single variable, including its central tendency and dispersion</a:t>
            </a:r>
            <a:r>
              <a:rPr lang="en-US" sz="3600" dirty="0">
                <a:solidFill>
                  <a:srgbClr val="202122"/>
                </a:solidFill>
                <a:latin typeface="Arial" panose="020B0604020202020204" pitchFamily="34" charset="0"/>
              </a:rPr>
              <a:t>.</a:t>
            </a:r>
            <a:endParaRPr lang="en-US" sz="36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en-US" sz="36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     </a:t>
            </a:r>
            <a:r>
              <a:rPr lang="en-US" sz="3600" b="0" i="0" dirty="0">
                <a:solidFill>
                  <a:srgbClr val="00B050"/>
                </a:solidFill>
                <a:effectLst/>
                <a:latin typeface="Arial" panose="020B0604020202020204" pitchFamily="34" charset="0"/>
              </a:rPr>
              <a:t>The shape of the distribution may also be described using indices such as </a:t>
            </a:r>
            <a:r>
              <a:rPr lang="en-US" sz="3600" b="0" i="0" u="none" strike="noStrike" dirty="0">
                <a:solidFill>
                  <a:srgbClr val="00B050"/>
                </a:solidFill>
                <a:effectLst/>
                <a:latin typeface="Arial" panose="020B0604020202020204" pitchFamily="34" charset="0"/>
                <a:hlinkClick r:id="rId2" tooltip="Skewnes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skewness</a:t>
            </a:r>
            <a:r>
              <a:rPr lang="en-US" sz="3600" b="0" i="0" dirty="0">
                <a:solidFill>
                  <a:srgbClr val="00B050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US" sz="3600" b="0" i="0" u="none" strike="noStrike" dirty="0">
                <a:solidFill>
                  <a:srgbClr val="00B050"/>
                </a:solidFill>
                <a:effectLst/>
                <a:latin typeface="Arial" panose="020B0604020202020204" pitchFamily="34" charset="0"/>
                <a:hlinkClick r:id="rId3" tooltip="Kurtosi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kurtosis</a:t>
            </a:r>
            <a:r>
              <a:rPr lang="en-US" sz="3600" b="0" i="0" dirty="0">
                <a:solidFill>
                  <a:srgbClr val="00B050"/>
                </a:solidFill>
                <a:effectLst/>
                <a:latin typeface="Arial" panose="020B0604020202020204" pitchFamily="34" charset="0"/>
              </a:rPr>
              <a:t>. </a:t>
            </a:r>
            <a:endParaRPr lang="en-US" sz="3600" b="1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BBFBB1-C77B-7CB4-1276-856F3008AC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212981" y="1249847"/>
            <a:ext cx="3760236" cy="42272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A42345F-3EB1-F66C-9704-E12879F95C61}"/>
              </a:ext>
            </a:extLst>
          </p:cNvPr>
          <p:cNvSpPr txBox="1"/>
          <p:nvPr/>
        </p:nvSpPr>
        <p:spPr>
          <a:xfrm>
            <a:off x="1212981" y="6858000"/>
            <a:ext cx="37602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5" tooltip="https://priorprobability.com/2016/09/18/taxonomy-of-univariate-distributions/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6" tooltip="https://creativecommons.org/licenses/by-nc/3.0/"/>
              </a:rPr>
              <a:t>CC BY-NC</a:t>
            </a:r>
            <a:endParaRPr lang="en-IN" sz="900"/>
          </a:p>
        </p:txBody>
      </p:sp>
    </p:spTree>
    <p:extLst>
      <p:ext uri="{BB962C8B-B14F-4D97-AF65-F5344CB8AC3E}">
        <p14:creationId xmlns:p14="http://schemas.microsoft.com/office/powerpoint/2010/main" val="1032055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91BC173-DE0A-D859-F7C2-190183AFBA0D}"/>
              </a:ext>
            </a:extLst>
          </p:cNvPr>
          <p:cNvSpPr txBox="1"/>
          <p:nvPr/>
        </p:nvSpPr>
        <p:spPr>
          <a:xfrm>
            <a:off x="1800808" y="737118"/>
            <a:ext cx="6522098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lgerian" panose="04020705040A02060702" pitchFamily="82" charset="0"/>
              </a:rPr>
              <a:t>S</a:t>
            </a:r>
            <a:r>
              <a:rPr lang="en-IN" sz="3600" dirty="0" err="1">
                <a:latin typeface="Algerian" panose="04020705040A02060702" pitchFamily="82" charset="0"/>
              </a:rPr>
              <a:t>kewness</a:t>
            </a:r>
            <a:endParaRPr lang="en-IN" sz="3600" dirty="0">
              <a:latin typeface="Algerian" panose="04020705040A02060702" pitchFamily="82" charset="0"/>
            </a:endParaRPr>
          </a:p>
          <a:p>
            <a:r>
              <a:rPr lang="en-IN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In</a:t>
            </a: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sz="2800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2" tooltip="Statistics"/>
              </a:rPr>
              <a:t>statistics</a:t>
            </a: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sz="28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skewness</a:t>
            </a: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is a measure of the asymmetry of the </a:t>
            </a:r>
            <a:r>
              <a:rPr lang="en-US" sz="2800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3" tooltip="Probability distribution"/>
              </a:rPr>
              <a:t>probability distribution</a:t>
            </a: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of a </a:t>
            </a:r>
            <a:r>
              <a:rPr lang="en-US" sz="2800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4" tooltip="Real number"/>
              </a:rPr>
              <a:t>real</a:t>
            </a: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-valued </a:t>
            </a:r>
            <a:r>
              <a:rPr lang="en-US" sz="2800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5" tooltip="Random variable"/>
              </a:rPr>
              <a:t>random variable</a:t>
            </a: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about its mean.</a:t>
            </a:r>
          </a:p>
          <a:p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The skewness value can be positive, zero, negative, or undefined.</a:t>
            </a:r>
          </a:p>
          <a:p>
            <a:r>
              <a:rPr lang="en-US" sz="2800" dirty="0">
                <a:solidFill>
                  <a:srgbClr val="202122"/>
                </a:solidFill>
                <a:latin typeface="Arial" panose="020B0604020202020204" pitchFamily="34" charset="0"/>
              </a:rPr>
              <a:t> Skewness is measured by comparing the relative position of mean , median and mode.</a:t>
            </a:r>
          </a:p>
          <a:p>
            <a:r>
              <a:rPr lang="en-US" sz="2800" dirty="0">
                <a:solidFill>
                  <a:srgbClr val="202122"/>
                </a:solidFill>
                <a:latin typeface="Arial" panose="020B0604020202020204" pitchFamily="34" charset="0"/>
              </a:rPr>
              <a:t>Skewness is useful in measuring people’s income ,house prices , etc.</a:t>
            </a:r>
            <a:endParaRPr lang="en-US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B3980F-022A-60CE-10E9-7E1D907DCE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7788145" y="2037280"/>
            <a:ext cx="4248150" cy="15144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340D997-B362-92A3-590F-349E7EA0FB1A}"/>
              </a:ext>
            </a:extLst>
          </p:cNvPr>
          <p:cNvSpPr txBox="1"/>
          <p:nvPr/>
        </p:nvSpPr>
        <p:spPr>
          <a:xfrm>
            <a:off x="7788145" y="3551755"/>
            <a:ext cx="42481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7" tooltip="https://wiki.godvillegame.com/Skewed_random_complaint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8" tooltip="https://creativecommons.org/licenses/by-nc/3.0/"/>
              </a:rPr>
              <a:t>CC BY-NC</a:t>
            </a:r>
            <a:endParaRPr lang="en-IN" sz="9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0649FB-CE88-C205-E0DA-6592E5A6465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7928883" y="4152122"/>
            <a:ext cx="3846350" cy="23786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EFD687-C549-112E-CA89-1DF1C816DF39}"/>
              </a:ext>
            </a:extLst>
          </p:cNvPr>
          <p:cNvSpPr txBox="1"/>
          <p:nvPr/>
        </p:nvSpPr>
        <p:spPr>
          <a:xfrm>
            <a:off x="6529291" y="6530748"/>
            <a:ext cx="50966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10" tooltip="https://online.stat.psu.edu/stat200/lesson/2/2.2/2.2.4/2.2.4.1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8" tooltip="https://creativecommons.org/licenses/by-nc/3.0/"/>
              </a:rPr>
              <a:t>CC BY-NC</a:t>
            </a:r>
            <a:endParaRPr lang="en-IN" sz="900"/>
          </a:p>
        </p:txBody>
      </p:sp>
    </p:spTree>
    <p:extLst>
      <p:ext uri="{BB962C8B-B14F-4D97-AF65-F5344CB8AC3E}">
        <p14:creationId xmlns:p14="http://schemas.microsoft.com/office/powerpoint/2010/main" val="94632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A64F03-6F57-13F3-8181-2481C32DF917}"/>
              </a:ext>
            </a:extLst>
          </p:cNvPr>
          <p:cNvSpPr txBox="1"/>
          <p:nvPr/>
        </p:nvSpPr>
        <p:spPr>
          <a:xfrm>
            <a:off x="4982546" y="401216"/>
            <a:ext cx="6960637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lgerian" panose="04020705040A02060702" pitchFamily="82" charset="0"/>
              </a:rPr>
              <a:t>Box whisker plots</a:t>
            </a:r>
          </a:p>
          <a:p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In descriptive statistics, </a:t>
            </a:r>
            <a:r>
              <a:rPr lang="en-US" sz="28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box whisker plot</a:t>
            </a:r>
            <a:r>
              <a:rPr lang="en-US" sz="2800" dirty="0">
                <a:solidFill>
                  <a:srgbClr val="202122"/>
                </a:solidFill>
                <a:latin typeface="Arial" panose="020B0604020202020204" pitchFamily="34" charset="0"/>
              </a:rPr>
              <a:t> </a:t>
            </a: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is a method for graphically demonstrating the locality, spread and skewness groups of numerical data through their </a:t>
            </a:r>
            <a:r>
              <a:rPr lang="en-US" sz="2800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2" tooltip="Quartile"/>
              </a:rPr>
              <a:t>quartiles</a:t>
            </a: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</a:t>
            </a:r>
            <a:endParaRPr lang="en-US" sz="2800" b="0" i="0" baseline="30000" dirty="0">
              <a:solidFill>
                <a:srgbClr val="3366CC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In addition to the box on a box whisker  plot, there can be lines called </a:t>
            </a:r>
            <a:r>
              <a:rPr lang="en-US" sz="28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whiskers </a:t>
            </a: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extending from the box indicating variability outside the upper and lower quartiles,</a:t>
            </a:r>
          </a:p>
          <a:p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800" dirty="0">
                <a:solidFill>
                  <a:srgbClr val="202122"/>
                </a:solidFill>
                <a:latin typeface="Arial" panose="020B0604020202020204" pitchFamily="34" charset="0"/>
              </a:rPr>
              <a:t>T</a:t>
            </a: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hus, the plot is also called the </a:t>
            </a:r>
            <a:r>
              <a:rPr lang="en-US" sz="28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box-and-whisker plot</a:t>
            </a: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and the </a:t>
            </a:r>
            <a:r>
              <a:rPr lang="en-US" sz="28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box-and-whisker diagram</a:t>
            </a: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</a:t>
            </a:r>
            <a:endParaRPr lang="en-IN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FD0C3A-9A6E-A20C-9EC0-C23DB62778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50506" y="1231641"/>
            <a:ext cx="4329404" cy="40401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C38BBB6-19EA-4CB7-CBF4-FBB62360A9E3}"/>
              </a:ext>
            </a:extLst>
          </p:cNvPr>
          <p:cNvSpPr txBox="1"/>
          <p:nvPr/>
        </p:nvSpPr>
        <p:spPr>
          <a:xfrm>
            <a:off x="416850" y="6391469"/>
            <a:ext cx="91566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4" tooltip="https://danawanzer.github.io/stats-with-jamovi/statistics-foundations-1.html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5" tooltip="https://creativecommons.org/licenses/by-sa/3.0/"/>
              </a:rPr>
              <a:t>CC BY-SA</a:t>
            </a:r>
            <a:endParaRPr lang="en-IN" sz="900"/>
          </a:p>
        </p:txBody>
      </p:sp>
    </p:spTree>
    <p:extLst>
      <p:ext uri="{BB962C8B-B14F-4D97-AF65-F5344CB8AC3E}">
        <p14:creationId xmlns:p14="http://schemas.microsoft.com/office/powerpoint/2010/main" val="4090768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10D8B99-76D3-6329-83B7-D4F76CF2F173}"/>
              </a:ext>
            </a:extLst>
          </p:cNvPr>
          <p:cNvSpPr txBox="1"/>
          <p:nvPr/>
        </p:nvSpPr>
        <p:spPr>
          <a:xfrm>
            <a:off x="1558212" y="885731"/>
            <a:ext cx="7606781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1" i="0" dirty="0">
                <a:solidFill>
                  <a:srgbClr val="000000"/>
                </a:solidFill>
                <a:effectLst/>
                <a:latin typeface="Algerian" panose="04020705040A02060702" pitchFamily="82" charset="0"/>
              </a:rPr>
              <a:t>Bivariate and multivariate analysis</a:t>
            </a:r>
          </a:p>
          <a:p>
            <a:pPr algn="l"/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When a sample consists of more than one variable, then Bivariate and Multivariate analysis can be used.</a:t>
            </a:r>
          </a:p>
          <a:p>
            <a:pPr algn="l"/>
            <a:r>
              <a:rPr lang="en-US" sz="2800" dirty="0">
                <a:solidFill>
                  <a:srgbClr val="202122"/>
                </a:solidFill>
                <a:latin typeface="Arial" panose="020B0604020202020204" pitchFamily="34" charset="0"/>
              </a:rPr>
              <a:t>   These analysis describes the relationship between different variables.</a:t>
            </a:r>
            <a:endParaRPr lang="en-US" sz="28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   In this case, descriptive statistics include: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2" tooltip="Contingency table"/>
              </a:rPr>
              <a:t>Cross-tabulations</a:t>
            </a: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US" sz="2800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3" tooltip="Contingency tables"/>
              </a:rPr>
              <a:t>contingency tables</a:t>
            </a:r>
            <a:endParaRPr lang="en-US" sz="28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Graphical representation via </a:t>
            </a:r>
            <a:r>
              <a:rPr lang="en-US" sz="2800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4" tooltip="Scatterplot"/>
              </a:rPr>
              <a:t>scatterplots</a:t>
            </a:r>
            <a:endParaRPr lang="en-US" sz="28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Quantitative measures of </a:t>
            </a:r>
            <a:r>
              <a:rPr lang="en-US" sz="2800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5" tooltip="Correlation and dependence"/>
              </a:rPr>
              <a:t>dependence</a:t>
            </a:r>
            <a:endParaRPr lang="en-US" sz="28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Descriptions of </a:t>
            </a:r>
            <a:r>
              <a:rPr lang="en-US" sz="2800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6" tooltip="Conditional distribution"/>
              </a:rPr>
              <a:t>conditional distributions</a:t>
            </a:r>
            <a:endParaRPr lang="en-US" sz="28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D74FF1-9AE9-16B9-FC3A-52B8B40D8F8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8714792" y="1275166"/>
            <a:ext cx="3256384" cy="37023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B8FEFB7-D246-C2A9-A4A3-DCA502C33076}"/>
              </a:ext>
            </a:extLst>
          </p:cNvPr>
          <p:cNvSpPr txBox="1"/>
          <p:nvPr/>
        </p:nvSpPr>
        <p:spPr>
          <a:xfrm>
            <a:off x="8714792" y="4391025"/>
            <a:ext cx="325638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8" tooltip="https://en.wikipedia.org/wiki/Multivariate_normal_distribution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9" tooltip="https://creativecommons.org/licenses/by-sa/3.0/"/>
              </a:rPr>
              <a:t>CC BY-SA</a:t>
            </a:r>
            <a:endParaRPr lang="en-IN" sz="900"/>
          </a:p>
        </p:txBody>
      </p:sp>
    </p:spTree>
    <p:extLst>
      <p:ext uri="{BB962C8B-B14F-4D97-AF65-F5344CB8AC3E}">
        <p14:creationId xmlns:p14="http://schemas.microsoft.com/office/powerpoint/2010/main" val="15935959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444</TotalTime>
  <Words>510</Words>
  <Application>Microsoft Office PowerPoint</Application>
  <PresentationFormat>Widescreen</PresentationFormat>
  <Paragraphs>58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3" baseType="lpstr">
      <vt:lpstr>Algerian</vt:lpstr>
      <vt:lpstr>-apple-system</vt:lpstr>
      <vt:lpstr>Arial</vt:lpstr>
      <vt:lpstr>Arial Rounded MT Bold</vt:lpstr>
      <vt:lpstr>BankGothic Lt BT</vt:lpstr>
      <vt:lpstr>BankGothic Md BT</vt:lpstr>
      <vt:lpstr>Bernard MT Condensed</vt:lpstr>
      <vt:lpstr>Brush Script MT</vt:lpstr>
      <vt:lpstr>Calibri</vt:lpstr>
      <vt:lpstr>Corbel</vt:lpstr>
      <vt:lpstr>Poppins</vt:lpstr>
      <vt:lpstr>Parallax</vt:lpstr>
      <vt:lpstr>Presentation on STATISTICS</vt:lpstr>
      <vt:lpstr>Definition of Statistics</vt:lpstr>
      <vt:lpstr>PowerPoint Presentation</vt:lpstr>
      <vt:lpstr>Type of Statistics</vt:lpstr>
      <vt:lpstr>Descriptive statistics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STATISTICS</dc:title>
  <dc:creator>shivanichavan417@outlook.com</dc:creator>
  <cp:lastModifiedBy>shivanichavan417@outlook.com</cp:lastModifiedBy>
  <cp:revision>2</cp:revision>
  <dcterms:created xsi:type="dcterms:W3CDTF">2023-11-27T05:37:11Z</dcterms:created>
  <dcterms:modified xsi:type="dcterms:W3CDTF">2023-11-28T13:26:19Z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